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0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theme/theme12.xml" ContentType="application/vnd.openxmlformats-officedocument.theme+xml"/>
  <Override PartName="/ppt/slideLayouts/slideLayout10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05" r:id="rId2"/>
    <p:sldMasterId id="2147483715" r:id="rId3"/>
    <p:sldMasterId id="2147483724" r:id="rId4"/>
    <p:sldMasterId id="2147483727" r:id="rId5"/>
    <p:sldMasterId id="2147483730" r:id="rId6"/>
    <p:sldMasterId id="2147483736" r:id="rId7"/>
    <p:sldMasterId id="2147483745" r:id="rId8"/>
    <p:sldMasterId id="2147483755" r:id="rId9"/>
    <p:sldMasterId id="2147483759" r:id="rId10"/>
    <p:sldMasterId id="2147483770" r:id="rId11"/>
    <p:sldMasterId id="2147483773" r:id="rId12"/>
    <p:sldMasterId id="2147483825" r:id="rId13"/>
  </p:sldMasterIdLst>
  <p:notesMasterIdLst>
    <p:notesMasterId r:id="rId56"/>
  </p:notesMasterIdLst>
  <p:handoutMasterIdLst>
    <p:handoutMasterId r:id="rId57"/>
  </p:handoutMasterIdLst>
  <p:sldIdLst>
    <p:sldId id="376" r:id="rId14"/>
    <p:sldId id="3399" r:id="rId15"/>
    <p:sldId id="334" r:id="rId16"/>
    <p:sldId id="3402" r:id="rId17"/>
    <p:sldId id="3394" r:id="rId18"/>
    <p:sldId id="366" r:id="rId19"/>
    <p:sldId id="3395" r:id="rId20"/>
    <p:sldId id="3381" r:id="rId21"/>
    <p:sldId id="370" r:id="rId22"/>
    <p:sldId id="335" r:id="rId23"/>
    <p:sldId id="258" r:id="rId24"/>
    <p:sldId id="372" r:id="rId25"/>
    <p:sldId id="3391" r:id="rId26"/>
    <p:sldId id="374" r:id="rId27"/>
    <p:sldId id="3403" r:id="rId28"/>
    <p:sldId id="3383" r:id="rId29"/>
    <p:sldId id="379" r:id="rId30"/>
    <p:sldId id="382" r:id="rId31"/>
    <p:sldId id="3387" r:id="rId32"/>
    <p:sldId id="3404" r:id="rId33"/>
    <p:sldId id="3405" r:id="rId34"/>
    <p:sldId id="3406" r:id="rId35"/>
    <p:sldId id="3407" r:id="rId36"/>
    <p:sldId id="3392" r:id="rId37"/>
    <p:sldId id="3393" r:id="rId38"/>
    <p:sldId id="3398" r:id="rId39"/>
    <p:sldId id="3397" r:id="rId40"/>
    <p:sldId id="3396" r:id="rId41"/>
    <p:sldId id="384" r:id="rId42"/>
    <p:sldId id="385" r:id="rId43"/>
    <p:sldId id="3388" r:id="rId44"/>
    <p:sldId id="387" r:id="rId45"/>
    <p:sldId id="388" r:id="rId46"/>
    <p:sldId id="3389" r:id="rId47"/>
    <p:sldId id="390" r:id="rId48"/>
    <p:sldId id="391" r:id="rId49"/>
    <p:sldId id="3390" r:id="rId50"/>
    <p:sldId id="393" r:id="rId51"/>
    <p:sldId id="340" r:id="rId52"/>
    <p:sldId id="3379" r:id="rId53"/>
    <p:sldId id="346" r:id="rId54"/>
    <p:sldId id="378" r:id="rId5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8682C55-09E4-42A7-F63F-CB65034D5698}" name="Marek Chládek - 2N" initials="MC2" userId="S::marekch@axis.com::d68c704c-9058-41b0-b385-846b5a1a0d3e" providerId="AD"/>
  <p188:author id="{E07A3756-65DD-FEB5-1832-8597121CF3E9}" name="Joshua Gerena" initials="JG" userId="S::joshuag@axis.com::d4bea53f-1a44-4720-a053-51a126abd2c1" providerId="AD"/>
  <p188:author id="{68757CD7-C7F7-611D-F32D-4B33ABFD5C02}" name="Gareth Robinson - 2N" initials="GR-2" userId="S::garethro@axis.com::40ce9182-6b1d-44ad-9017-ab30661c2a7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FFFFFF"/>
    <a:srgbClr val="CE02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2C5FAE-D9F7-4D20-B67B-18788D6A1F3E}" v="74" dt="2023-11-20T14:45:17.507"/>
    <p1510:client id="{D5BE061A-205A-4817-A3F8-52EF9963ABC2}" v="128" dt="2023-11-20T15:12:36.66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21" d="100"/>
          <a:sy n="121" d="100"/>
        </p:scale>
        <p:origin x="15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handoutMaster" Target="handoutMasters/handout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notesMaster" Target="notesMasters/notesMaster1.xml"/><Relationship Id="rId64" Type="http://schemas.microsoft.com/office/2018/10/relationships/authors" Target="author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ek Chládek - 2N" userId="d68c704c-9058-41b0-b385-846b5a1a0d3e" providerId="ADAL" clId="{312C5FAE-D9F7-4D20-B67B-18788D6A1F3E}"/>
    <pc:docChg chg="undo redo custSel addSld delSld modSld">
      <pc:chgData name="Marek Chládek - 2N" userId="d68c704c-9058-41b0-b385-846b5a1a0d3e" providerId="ADAL" clId="{312C5FAE-D9F7-4D20-B67B-18788D6A1F3E}" dt="2023-11-21T09:33:22.875" v="876" actId="790"/>
      <pc:docMkLst>
        <pc:docMk/>
      </pc:docMkLst>
      <pc:sldChg chg="addSp delSp modSp mod delAnim modAnim">
        <pc:chgData name="Marek Chládek - 2N" userId="d68c704c-9058-41b0-b385-846b5a1a0d3e" providerId="ADAL" clId="{312C5FAE-D9F7-4D20-B67B-18788D6A1F3E}" dt="2023-11-20T14:42:12.953" v="766" actId="14100"/>
        <pc:sldMkLst>
          <pc:docMk/>
          <pc:sldMk cId="4029155005" sldId="258"/>
        </pc:sldMkLst>
        <pc:picChg chg="del">
          <ac:chgData name="Marek Chládek - 2N" userId="d68c704c-9058-41b0-b385-846b5a1a0d3e" providerId="ADAL" clId="{312C5FAE-D9F7-4D20-B67B-18788D6A1F3E}" dt="2023-11-20T14:39:19.799" v="757" actId="478"/>
          <ac:picMkLst>
            <pc:docMk/>
            <pc:sldMk cId="4029155005" sldId="258"/>
            <ac:picMk id="2" creationId="{8E81796D-69DF-456E-A3F6-402ABCE35F6F}"/>
          </ac:picMkLst>
        </pc:picChg>
        <pc:picChg chg="add del mod">
          <ac:chgData name="Marek Chládek - 2N" userId="d68c704c-9058-41b0-b385-846b5a1a0d3e" providerId="ADAL" clId="{312C5FAE-D9F7-4D20-B67B-18788D6A1F3E}" dt="2023-11-20T14:40:15.609" v="763" actId="478"/>
          <ac:picMkLst>
            <pc:docMk/>
            <pc:sldMk cId="4029155005" sldId="258"/>
            <ac:picMk id="3" creationId="{410F1C3D-B256-C72F-DCF8-D301F3006801}"/>
          </ac:picMkLst>
        </pc:picChg>
        <pc:picChg chg="add mod">
          <ac:chgData name="Marek Chládek - 2N" userId="d68c704c-9058-41b0-b385-846b5a1a0d3e" providerId="ADAL" clId="{312C5FAE-D9F7-4D20-B67B-18788D6A1F3E}" dt="2023-11-20T14:42:12.953" v="766" actId="14100"/>
          <ac:picMkLst>
            <pc:docMk/>
            <pc:sldMk cId="4029155005" sldId="258"/>
            <ac:picMk id="4" creationId="{A1C35C70-1286-FBA3-2CE7-42E984129F34}"/>
          </ac:picMkLst>
        </pc:picChg>
      </pc:sldChg>
      <pc:sldChg chg="modSp mod">
        <pc:chgData name="Marek Chládek - 2N" userId="d68c704c-9058-41b0-b385-846b5a1a0d3e" providerId="ADAL" clId="{312C5FAE-D9F7-4D20-B67B-18788D6A1F3E}" dt="2023-11-21T09:27:12.849" v="826" actId="790"/>
        <pc:sldMkLst>
          <pc:docMk/>
          <pc:sldMk cId="1206456001" sldId="334"/>
        </pc:sldMkLst>
        <pc:spChg chg="mod">
          <ac:chgData name="Marek Chládek - 2N" userId="d68c704c-9058-41b0-b385-846b5a1a0d3e" providerId="ADAL" clId="{312C5FAE-D9F7-4D20-B67B-18788D6A1F3E}" dt="2023-11-21T09:27:12.849" v="826" actId="790"/>
          <ac:spMkLst>
            <pc:docMk/>
            <pc:sldMk cId="1206456001" sldId="334"/>
            <ac:spMk id="2" creationId="{2AB3FCAD-FA16-4436-BDEB-9D22C70B1691}"/>
          </ac:spMkLst>
        </pc:spChg>
        <pc:spChg chg="mod">
          <ac:chgData name="Marek Chládek - 2N" userId="d68c704c-9058-41b0-b385-846b5a1a0d3e" providerId="ADAL" clId="{312C5FAE-D9F7-4D20-B67B-18788D6A1F3E}" dt="2023-11-21T09:27:12.849" v="826" actId="790"/>
          <ac:spMkLst>
            <pc:docMk/>
            <pc:sldMk cId="1206456001" sldId="334"/>
            <ac:spMk id="4" creationId="{70513112-926F-D2F6-7775-D8B2D3D67E6A}"/>
          </ac:spMkLst>
        </pc:spChg>
      </pc:sldChg>
      <pc:sldChg chg="modSp mod">
        <pc:chgData name="Marek Chládek - 2N" userId="d68c704c-9058-41b0-b385-846b5a1a0d3e" providerId="ADAL" clId="{312C5FAE-D9F7-4D20-B67B-18788D6A1F3E}" dt="2023-11-21T09:33:22.875" v="876" actId="790"/>
        <pc:sldMkLst>
          <pc:docMk/>
          <pc:sldMk cId="369304639" sldId="340"/>
        </pc:sldMkLst>
        <pc:spChg chg="mod">
          <ac:chgData name="Marek Chládek - 2N" userId="d68c704c-9058-41b0-b385-846b5a1a0d3e" providerId="ADAL" clId="{312C5FAE-D9F7-4D20-B67B-18788D6A1F3E}" dt="2023-11-21T09:33:22.875" v="876" actId="790"/>
          <ac:spMkLst>
            <pc:docMk/>
            <pc:sldMk cId="369304639" sldId="340"/>
            <ac:spMk id="2" creationId="{1EEFFCE0-687C-4863-A857-C3C6ACD12DBC}"/>
          </ac:spMkLst>
        </pc:spChg>
        <pc:spChg chg="mod">
          <ac:chgData name="Marek Chládek - 2N" userId="d68c704c-9058-41b0-b385-846b5a1a0d3e" providerId="ADAL" clId="{312C5FAE-D9F7-4D20-B67B-18788D6A1F3E}" dt="2023-11-21T09:33:22.875" v="876" actId="790"/>
          <ac:spMkLst>
            <pc:docMk/>
            <pc:sldMk cId="369304639" sldId="340"/>
            <ac:spMk id="3" creationId="{7C2DAE2A-C6A4-48DE-8009-9B0505C12269}"/>
          </ac:spMkLst>
        </pc:spChg>
        <pc:spChg chg="mod">
          <ac:chgData name="Marek Chládek - 2N" userId="d68c704c-9058-41b0-b385-846b5a1a0d3e" providerId="ADAL" clId="{312C5FAE-D9F7-4D20-B67B-18788D6A1F3E}" dt="2023-11-21T09:33:22.875" v="876" actId="790"/>
          <ac:spMkLst>
            <pc:docMk/>
            <pc:sldMk cId="369304639" sldId="340"/>
            <ac:spMk id="7" creationId="{2345F5F8-76B3-D416-5C5F-4B964B4791A2}"/>
          </ac:spMkLst>
        </pc:spChg>
        <pc:spChg chg="mod">
          <ac:chgData name="Marek Chládek - 2N" userId="d68c704c-9058-41b0-b385-846b5a1a0d3e" providerId="ADAL" clId="{312C5FAE-D9F7-4D20-B67B-18788D6A1F3E}" dt="2023-11-21T09:33:22.875" v="876" actId="790"/>
          <ac:spMkLst>
            <pc:docMk/>
            <pc:sldMk cId="369304639" sldId="340"/>
            <ac:spMk id="25" creationId="{8A0A66BD-D262-4AF0-EF32-A59124A02AB2}"/>
          </ac:spMkLst>
        </pc:spChg>
        <pc:spChg chg="mod">
          <ac:chgData name="Marek Chládek - 2N" userId="d68c704c-9058-41b0-b385-846b5a1a0d3e" providerId="ADAL" clId="{312C5FAE-D9F7-4D20-B67B-18788D6A1F3E}" dt="2023-11-21T09:33:22.875" v="876" actId="790"/>
          <ac:spMkLst>
            <pc:docMk/>
            <pc:sldMk cId="369304639" sldId="340"/>
            <ac:spMk id="26" creationId="{EC4A42B7-62DE-2638-30F2-4AAA998BA3C9}"/>
          </ac:spMkLst>
        </pc:spChg>
      </pc:sldChg>
      <pc:sldChg chg="modSp mod">
        <pc:chgData name="Marek Chládek - 2N" userId="d68c704c-9058-41b0-b385-846b5a1a0d3e" providerId="ADAL" clId="{312C5FAE-D9F7-4D20-B67B-18788D6A1F3E}" dt="2023-11-20T15:47:43.374" v="824" actId="790"/>
        <pc:sldMkLst>
          <pc:docMk/>
          <pc:sldMk cId="1096405393" sldId="346"/>
        </pc:sldMkLst>
        <pc:spChg chg="mod">
          <ac:chgData name="Marek Chládek - 2N" userId="d68c704c-9058-41b0-b385-846b5a1a0d3e" providerId="ADAL" clId="{312C5FAE-D9F7-4D20-B67B-18788D6A1F3E}" dt="2023-11-20T15:47:43.374" v="824" actId="790"/>
          <ac:spMkLst>
            <pc:docMk/>
            <pc:sldMk cId="1096405393" sldId="346"/>
            <ac:spMk id="2" creationId="{CF51CA19-B9DE-433A-87D7-386E3D7F7061}"/>
          </ac:spMkLst>
        </pc:spChg>
        <pc:spChg chg="mod">
          <ac:chgData name="Marek Chládek - 2N" userId="d68c704c-9058-41b0-b385-846b5a1a0d3e" providerId="ADAL" clId="{312C5FAE-D9F7-4D20-B67B-18788D6A1F3E}" dt="2023-11-20T15:47:43.374" v="824" actId="790"/>
          <ac:spMkLst>
            <pc:docMk/>
            <pc:sldMk cId="1096405393" sldId="346"/>
            <ac:spMk id="3" creationId="{A19E6E05-61F5-CDD9-D07B-7F2CAF4074C1}"/>
          </ac:spMkLst>
        </pc:spChg>
        <pc:spChg chg="mod">
          <ac:chgData name="Marek Chládek - 2N" userId="d68c704c-9058-41b0-b385-846b5a1a0d3e" providerId="ADAL" clId="{312C5FAE-D9F7-4D20-B67B-18788D6A1F3E}" dt="2023-11-20T15:47:43.374" v="824" actId="790"/>
          <ac:spMkLst>
            <pc:docMk/>
            <pc:sldMk cId="1096405393" sldId="346"/>
            <ac:spMk id="4" creationId="{73ACB6AE-5183-42FD-5829-F32640A753AE}"/>
          </ac:spMkLst>
        </pc:spChg>
        <pc:spChg chg="mod">
          <ac:chgData name="Marek Chládek - 2N" userId="d68c704c-9058-41b0-b385-846b5a1a0d3e" providerId="ADAL" clId="{312C5FAE-D9F7-4D20-B67B-18788D6A1F3E}" dt="2023-11-20T15:47:43.374" v="824" actId="790"/>
          <ac:spMkLst>
            <pc:docMk/>
            <pc:sldMk cId="1096405393" sldId="346"/>
            <ac:spMk id="5" creationId="{2FB25F0B-55B1-726D-8B0B-76C4C77D3BE1}"/>
          </ac:spMkLst>
        </pc:spChg>
        <pc:spChg chg="mod">
          <ac:chgData name="Marek Chládek - 2N" userId="d68c704c-9058-41b0-b385-846b5a1a0d3e" providerId="ADAL" clId="{312C5FAE-D9F7-4D20-B67B-18788D6A1F3E}" dt="2023-11-20T15:47:43.374" v="824" actId="790"/>
          <ac:spMkLst>
            <pc:docMk/>
            <pc:sldMk cId="1096405393" sldId="346"/>
            <ac:spMk id="6" creationId="{40FEEF52-4AE0-4E87-9FB0-BABCF381A6E2}"/>
          </ac:spMkLst>
        </pc:spChg>
        <pc:spChg chg="mod">
          <ac:chgData name="Marek Chládek - 2N" userId="d68c704c-9058-41b0-b385-846b5a1a0d3e" providerId="ADAL" clId="{312C5FAE-D9F7-4D20-B67B-18788D6A1F3E}" dt="2023-11-20T15:47:43.374" v="824" actId="790"/>
          <ac:spMkLst>
            <pc:docMk/>
            <pc:sldMk cId="1096405393" sldId="346"/>
            <ac:spMk id="7" creationId="{70310DD5-67B8-4E24-8D5B-D78C4FA0E881}"/>
          </ac:spMkLst>
        </pc:spChg>
        <pc:spChg chg="mod">
          <ac:chgData name="Marek Chládek - 2N" userId="d68c704c-9058-41b0-b385-846b5a1a0d3e" providerId="ADAL" clId="{312C5FAE-D9F7-4D20-B67B-18788D6A1F3E}" dt="2023-11-20T15:47:43.374" v="824" actId="790"/>
          <ac:spMkLst>
            <pc:docMk/>
            <pc:sldMk cId="1096405393" sldId="346"/>
            <ac:spMk id="11" creationId="{37C47328-4CE7-4727-AFBF-CDB3707D2136}"/>
          </ac:spMkLst>
        </pc:spChg>
        <pc:spChg chg="mod">
          <ac:chgData name="Marek Chládek - 2N" userId="d68c704c-9058-41b0-b385-846b5a1a0d3e" providerId="ADAL" clId="{312C5FAE-D9F7-4D20-B67B-18788D6A1F3E}" dt="2023-11-20T15:47:43.374" v="824" actId="790"/>
          <ac:spMkLst>
            <pc:docMk/>
            <pc:sldMk cId="1096405393" sldId="346"/>
            <ac:spMk id="20" creationId="{9AF5CFE5-D47D-B554-327A-2C57A45C9303}"/>
          </ac:spMkLst>
        </pc:spChg>
        <pc:spChg chg="mod">
          <ac:chgData name="Marek Chládek - 2N" userId="d68c704c-9058-41b0-b385-846b5a1a0d3e" providerId="ADAL" clId="{312C5FAE-D9F7-4D20-B67B-18788D6A1F3E}" dt="2023-11-20T15:47:43.374" v="824" actId="790"/>
          <ac:spMkLst>
            <pc:docMk/>
            <pc:sldMk cId="1096405393" sldId="346"/>
            <ac:spMk id="21" creationId="{B796B356-E9E6-396F-9F51-9A1BEA380F65}"/>
          </ac:spMkLst>
        </pc:spChg>
        <pc:spChg chg="mod">
          <ac:chgData name="Marek Chládek - 2N" userId="d68c704c-9058-41b0-b385-846b5a1a0d3e" providerId="ADAL" clId="{312C5FAE-D9F7-4D20-B67B-18788D6A1F3E}" dt="2023-11-20T15:47:43.374" v="824" actId="790"/>
          <ac:spMkLst>
            <pc:docMk/>
            <pc:sldMk cId="1096405393" sldId="346"/>
            <ac:spMk id="22" creationId="{90B33B3F-C07A-4407-214B-CFB792434E73}"/>
          </ac:spMkLst>
        </pc:spChg>
        <pc:spChg chg="mod">
          <ac:chgData name="Marek Chládek - 2N" userId="d68c704c-9058-41b0-b385-846b5a1a0d3e" providerId="ADAL" clId="{312C5FAE-D9F7-4D20-B67B-18788D6A1F3E}" dt="2023-11-20T15:47:43.374" v="824" actId="790"/>
          <ac:spMkLst>
            <pc:docMk/>
            <pc:sldMk cId="1096405393" sldId="346"/>
            <ac:spMk id="23" creationId="{40E92219-4FED-A885-F0EC-17BFFDF6DFD0}"/>
          </ac:spMkLst>
        </pc:spChg>
        <pc:spChg chg="mod">
          <ac:chgData name="Marek Chládek - 2N" userId="d68c704c-9058-41b0-b385-846b5a1a0d3e" providerId="ADAL" clId="{312C5FAE-D9F7-4D20-B67B-18788D6A1F3E}" dt="2023-11-20T15:47:43.374" v="824" actId="790"/>
          <ac:spMkLst>
            <pc:docMk/>
            <pc:sldMk cId="1096405393" sldId="346"/>
            <ac:spMk id="24" creationId="{EA064E0F-302F-D78D-8E46-694227B45B91}"/>
          </ac:spMkLst>
        </pc:spChg>
        <pc:spChg chg="mod">
          <ac:chgData name="Marek Chládek - 2N" userId="d68c704c-9058-41b0-b385-846b5a1a0d3e" providerId="ADAL" clId="{312C5FAE-D9F7-4D20-B67B-18788D6A1F3E}" dt="2023-11-20T15:47:43.374" v="824" actId="790"/>
          <ac:spMkLst>
            <pc:docMk/>
            <pc:sldMk cId="1096405393" sldId="346"/>
            <ac:spMk id="25" creationId="{9BEE5A68-B166-E26F-327C-FCFE406BBBB3}"/>
          </ac:spMkLst>
        </pc:spChg>
      </pc:sldChg>
      <pc:sldChg chg="modSp mod">
        <pc:chgData name="Marek Chládek - 2N" userId="d68c704c-9058-41b0-b385-846b5a1a0d3e" providerId="ADAL" clId="{312C5FAE-D9F7-4D20-B67B-18788D6A1F3E}" dt="2023-11-21T09:28:02.475" v="828" actId="790"/>
        <pc:sldMkLst>
          <pc:docMk/>
          <pc:sldMk cId="1556085287" sldId="374"/>
        </pc:sldMkLst>
        <pc:spChg chg="mod">
          <ac:chgData name="Marek Chládek - 2N" userId="d68c704c-9058-41b0-b385-846b5a1a0d3e" providerId="ADAL" clId="{312C5FAE-D9F7-4D20-B67B-18788D6A1F3E}" dt="2023-11-21T09:28:02.475" v="828" actId="790"/>
          <ac:spMkLst>
            <pc:docMk/>
            <pc:sldMk cId="1556085287" sldId="374"/>
            <ac:spMk id="2" creationId="{A2F68C30-B1C7-463C-9443-F64B1162C315}"/>
          </ac:spMkLst>
        </pc:spChg>
      </pc:sldChg>
      <pc:sldChg chg="modSp mod">
        <pc:chgData name="Marek Chládek - 2N" userId="d68c704c-9058-41b0-b385-846b5a1a0d3e" providerId="ADAL" clId="{312C5FAE-D9F7-4D20-B67B-18788D6A1F3E}" dt="2023-11-20T14:35:09.067" v="740"/>
        <pc:sldMkLst>
          <pc:docMk/>
          <pc:sldMk cId="308255197" sldId="376"/>
        </pc:sldMkLst>
        <pc:spChg chg="mod">
          <ac:chgData name="Marek Chládek - 2N" userId="d68c704c-9058-41b0-b385-846b5a1a0d3e" providerId="ADAL" clId="{312C5FAE-D9F7-4D20-B67B-18788D6A1F3E}" dt="2023-11-20T12:32:07.716" v="8" actId="20577"/>
          <ac:spMkLst>
            <pc:docMk/>
            <pc:sldMk cId="308255197" sldId="376"/>
            <ac:spMk id="2" creationId="{8ABF5FC3-F171-ECAB-1569-FAC08729575D}"/>
          </ac:spMkLst>
        </pc:spChg>
        <pc:spChg chg="mod">
          <ac:chgData name="Marek Chládek - 2N" userId="d68c704c-9058-41b0-b385-846b5a1a0d3e" providerId="ADAL" clId="{312C5FAE-D9F7-4D20-B67B-18788D6A1F3E}" dt="2023-11-20T14:35:09.067" v="740"/>
          <ac:spMkLst>
            <pc:docMk/>
            <pc:sldMk cId="308255197" sldId="376"/>
            <ac:spMk id="3" creationId="{D343E32E-A164-A62D-339C-51C09CA63D2F}"/>
          </ac:spMkLst>
        </pc:spChg>
      </pc:sldChg>
      <pc:sldChg chg="modSp mod">
        <pc:chgData name="Marek Chládek - 2N" userId="d68c704c-9058-41b0-b385-846b5a1a0d3e" providerId="ADAL" clId="{312C5FAE-D9F7-4D20-B67B-18788D6A1F3E}" dt="2023-11-20T15:47:51.410" v="825" actId="13926"/>
        <pc:sldMkLst>
          <pc:docMk/>
          <pc:sldMk cId="820275432" sldId="378"/>
        </pc:sldMkLst>
        <pc:spChg chg="mod">
          <ac:chgData name="Marek Chládek - 2N" userId="d68c704c-9058-41b0-b385-846b5a1a0d3e" providerId="ADAL" clId="{312C5FAE-D9F7-4D20-B67B-18788D6A1F3E}" dt="2023-11-20T15:47:51.410" v="825" actId="13926"/>
          <ac:spMkLst>
            <pc:docMk/>
            <pc:sldMk cId="820275432" sldId="378"/>
            <ac:spMk id="6" creationId="{D574F7FD-5062-9CD9-4718-0349F73D1BBC}"/>
          </ac:spMkLst>
        </pc:spChg>
      </pc:sldChg>
      <pc:sldChg chg="del">
        <pc:chgData name="Marek Chládek - 2N" userId="d68c704c-9058-41b0-b385-846b5a1a0d3e" providerId="ADAL" clId="{312C5FAE-D9F7-4D20-B67B-18788D6A1F3E}" dt="2023-11-20T13:59:53.348" v="616" actId="47"/>
        <pc:sldMkLst>
          <pc:docMk/>
          <pc:sldMk cId="3001774900" sldId="380"/>
        </pc:sldMkLst>
      </pc:sldChg>
      <pc:sldChg chg="addSp delSp modSp mod">
        <pc:chgData name="Marek Chládek - 2N" userId="d68c704c-9058-41b0-b385-846b5a1a0d3e" providerId="ADAL" clId="{312C5FAE-D9F7-4D20-B67B-18788D6A1F3E}" dt="2023-11-20T13:16:09.401" v="428" actId="18131"/>
        <pc:sldMkLst>
          <pc:docMk/>
          <pc:sldMk cId="3638923086" sldId="385"/>
        </pc:sldMkLst>
        <pc:spChg chg="add del mod">
          <ac:chgData name="Marek Chládek - 2N" userId="d68c704c-9058-41b0-b385-846b5a1a0d3e" providerId="ADAL" clId="{312C5FAE-D9F7-4D20-B67B-18788D6A1F3E}" dt="2023-11-20T13:15:51.888" v="424" actId="931"/>
          <ac:spMkLst>
            <pc:docMk/>
            <pc:sldMk cId="3638923086" sldId="385"/>
            <ac:spMk id="5" creationId="{4B2F2417-2077-C492-F312-2E7A8EA6BC18}"/>
          </ac:spMkLst>
        </pc:spChg>
        <pc:picChg chg="add mod modCrop">
          <ac:chgData name="Marek Chládek - 2N" userId="d68c704c-9058-41b0-b385-846b5a1a0d3e" providerId="ADAL" clId="{312C5FAE-D9F7-4D20-B67B-18788D6A1F3E}" dt="2023-11-20T13:16:09.401" v="428" actId="18131"/>
          <ac:picMkLst>
            <pc:docMk/>
            <pc:sldMk cId="3638923086" sldId="385"/>
            <ac:picMk id="7" creationId="{EDEA2390-E282-8ABC-A5B5-D9446400465D}"/>
          </ac:picMkLst>
        </pc:picChg>
        <pc:picChg chg="del mod">
          <ac:chgData name="Marek Chládek - 2N" userId="d68c704c-9058-41b0-b385-846b5a1a0d3e" providerId="ADAL" clId="{312C5FAE-D9F7-4D20-B67B-18788D6A1F3E}" dt="2023-11-20T13:15:35.754" v="423" actId="478"/>
          <ac:picMkLst>
            <pc:docMk/>
            <pc:sldMk cId="3638923086" sldId="385"/>
            <ac:picMk id="13" creationId="{A9AE7246-AC9A-6AB0-52D3-0424F0ADCAB4}"/>
          </ac:picMkLst>
        </pc:picChg>
      </pc:sldChg>
      <pc:sldChg chg="modSp mod">
        <pc:chgData name="Marek Chládek - 2N" userId="d68c704c-9058-41b0-b385-846b5a1a0d3e" providerId="ADAL" clId="{312C5FAE-D9F7-4D20-B67B-18788D6A1F3E}" dt="2023-11-21T09:31:49.772" v="869" actId="790"/>
        <pc:sldMkLst>
          <pc:docMk/>
          <pc:sldMk cId="3829803441" sldId="393"/>
        </pc:sldMkLst>
        <pc:spChg chg="mod">
          <ac:chgData name="Marek Chládek - 2N" userId="d68c704c-9058-41b0-b385-846b5a1a0d3e" providerId="ADAL" clId="{312C5FAE-D9F7-4D20-B67B-18788D6A1F3E}" dt="2023-11-21T09:31:49.772" v="869" actId="790"/>
          <ac:spMkLst>
            <pc:docMk/>
            <pc:sldMk cId="3829803441" sldId="393"/>
            <ac:spMk id="2" creationId="{3915EFEE-CE56-43D3-8957-F96D2D349EE6}"/>
          </ac:spMkLst>
        </pc:spChg>
      </pc:sldChg>
      <pc:sldChg chg="addSp delSp modSp mod">
        <pc:chgData name="Marek Chládek - 2N" userId="d68c704c-9058-41b0-b385-846b5a1a0d3e" providerId="ADAL" clId="{312C5FAE-D9F7-4D20-B67B-18788D6A1F3E}" dt="2023-11-21T09:27:31.500" v="827" actId="790"/>
        <pc:sldMkLst>
          <pc:docMk/>
          <pc:sldMk cId="3693134562" sldId="3381"/>
        </pc:sldMkLst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8" creationId="{E4493775-B65C-D4CB-4B77-B9071719C5D8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0" creationId="{4F7CB62E-4596-4F5A-A3DE-1874602B0A89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3" creationId="{F82AAB6C-299D-7086-A291-6F7358454255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4" creationId="{C23C3AD4-7431-465E-24A7-C9811790E4E6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9" creationId="{01D616DF-FAFE-4820-AAE0-D54795AF16D0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58" creationId="{52AABFEC-5576-4ACC-9A97-AA62B783F698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60" creationId="{96A2610C-DA6C-42EF-9B39-7AC39BA75F9B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62" creationId="{6A3E1D59-40DB-4E3A-B616-5D63CAECDFA9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63" creationId="{D2B90D09-8468-4913-B839-C3257E188DB9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96" creationId="{B364B5D0-0CCE-4C38-9F44-65E0CB932D70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98" creationId="{EBF34DDB-418F-4F37-9F6B-A5EAA59D939F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99" creationId="{7798A3EB-91F0-4A4A-AA07-2662DD3ACA9A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02" creationId="{DF819F7D-ABFA-45DA-BEC4-A184C89CF107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05" creationId="{B00032CE-D7CE-410D-8FCA-134610C73501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06" creationId="{EBD3CA50-770B-43FD-8AF8-E37FFCC4C8A6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08" creationId="{98110407-E32B-466E-A844-B28C52780841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11" creationId="{EB7526CB-FB48-4D1A-9BE1-B825F72B9D63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12" creationId="{CCE868FB-E5FC-4941-B435-C12E285BCCB8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20" creationId="{3CB21E18-A8D1-4DA6-8F61-3248AE2BDB05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23" creationId="{D0556F97-0997-4041-A854-81C21DA5A756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24" creationId="{6038AAD8-702F-4FE3-8EEF-8A0256136AB1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26" creationId="{A0F3462A-E26F-4A3E-9C03-BFCDD1632746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29" creationId="{4FDAA9C7-E84E-4BC0-AF30-B49B168C60AC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30" creationId="{F72FC826-75CE-4E1E-BD5D-68E7288060BC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32" creationId="{3495CD4A-7919-4153-9B35-A5223A6EC966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35" creationId="{056ED108-A090-4836-98BB-B65CC80E9CB2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36" creationId="{BCBEBD37-021C-49BB-AEB1-1A31AAF4C7A5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38" creationId="{0B112E4A-59A1-450A-90AB-72B83881066D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41" creationId="{7DFE1943-4915-45D7-AF86-594C7ACCF9E6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42" creationId="{FD3A768C-83B0-4357-A809-B9EF0D00A55B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44" creationId="{696B6832-CDDF-4861-861F-5B5BCB5AEABD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47" creationId="{2A69E44D-01C0-49B2-A0F7-C053EE45E7E7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48" creationId="{FD88A955-54FC-44CA-A815-7F6C1F662992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50" creationId="{9C0573EC-EB9E-4F12-97C3-0320DD2C4964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53" creationId="{A620288B-5C9C-4128-AA4F-2B0DB44C9490}"/>
          </ac:spMkLst>
        </pc:spChg>
        <pc:spChg chg="mod">
          <ac:chgData name="Marek Chládek - 2N" userId="d68c704c-9058-41b0-b385-846b5a1a0d3e" providerId="ADAL" clId="{312C5FAE-D9F7-4D20-B67B-18788D6A1F3E}" dt="2023-11-21T09:27:31.500" v="827" actId="790"/>
          <ac:spMkLst>
            <pc:docMk/>
            <pc:sldMk cId="3693134562" sldId="3381"/>
            <ac:spMk id="154" creationId="{5FFBC5C7-EC6C-40D5-986D-3266D8A652E5}"/>
          </ac:spMkLst>
        </pc:spChg>
        <pc:grpChg chg="mod">
          <ac:chgData name="Marek Chládek - 2N" userId="d68c704c-9058-41b0-b385-846b5a1a0d3e" providerId="ADAL" clId="{312C5FAE-D9F7-4D20-B67B-18788D6A1F3E}" dt="2023-11-20T13:02:19.406" v="253" actId="14100"/>
          <ac:grpSpMkLst>
            <pc:docMk/>
            <pc:sldMk cId="3693134562" sldId="3381"/>
            <ac:grpSpMk id="24" creationId="{4697E7EF-99C0-465C-9EF3-04AD60818A4F}"/>
          </ac:grpSpMkLst>
        </pc:grpChg>
        <pc:grpChg chg="mod">
          <ac:chgData name="Marek Chládek - 2N" userId="d68c704c-9058-41b0-b385-846b5a1a0d3e" providerId="ADAL" clId="{312C5FAE-D9F7-4D20-B67B-18788D6A1F3E}" dt="2023-11-20T12:48:48.674" v="166" actId="14100"/>
          <ac:grpSpMkLst>
            <pc:docMk/>
            <pc:sldMk cId="3693134562" sldId="3381"/>
            <ac:grpSpMk id="131" creationId="{DB10A3F7-7CC1-4DA2-8241-670FD21D5A80}"/>
          </ac:grpSpMkLst>
        </pc:grpChg>
        <pc:picChg chg="add del mod">
          <ac:chgData name="Marek Chládek - 2N" userId="d68c704c-9058-41b0-b385-846b5a1a0d3e" providerId="ADAL" clId="{312C5FAE-D9F7-4D20-B67B-18788D6A1F3E}" dt="2023-11-20T13:00:50.694" v="219" actId="478"/>
          <ac:picMkLst>
            <pc:docMk/>
            <pc:sldMk cId="3693134562" sldId="3381"/>
            <ac:picMk id="16" creationId="{C645B2BC-1AAD-BBAD-6B9A-05EE755D9E34}"/>
          </ac:picMkLst>
        </pc:picChg>
        <pc:picChg chg="mod">
          <ac:chgData name="Marek Chládek - 2N" userId="d68c704c-9058-41b0-b385-846b5a1a0d3e" providerId="ADAL" clId="{312C5FAE-D9F7-4D20-B67B-18788D6A1F3E}" dt="2023-11-20T13:00:59.301" v="221" actId="1076"/>
          <ac:picMkLst>
            <pc:docMk/>
            <pc:sldMk cId="3693134562" sldId="3381"/>
            <ac:picMk id="97" creationId="{76AEC96F-6F75-4491-AB7B-4C2DA3CED850}"/>
          </ac:picMkLst>
        </pc:picChg>
        <pc:picChg chg="mod">
          <ac:chgData name="Marek Chládek - 2N" userId="d68c704c-9058-41b0-b385-846b5a1a0d3e" providerId="ADAL" clId="{312C5FAE-D9F7-4D20-B67B-18788D6A1F3E}" dt="2023-11-20T13:02:55.138" v="266" actId="1036"/>
          <ac:picMkLst>
            <pc:docMk/>
            <pc:sldMk cId="3693134562" sldId="3381"/>
            <ac:picMk id="100" creationId="{63272034-2AA6-4F22-B5D9-BCC7562501FF}"/>
          </ac:picMkLst>
        </pc:picChg>
        <pc:picChg chg="mod">
          <ac:chgData name="Marek Chládek - 2N" userId="d68c704c-9058-41b0-b385-846b5a1a0d3e" providerId="ADAL" clId="{312C5FAE-D9F7-4D20-B67B-18788D6A1F3E}" dt="2023-11-20T12:52:58.562" v="190" actId="14100"/>
          <ac:picMkLst>
            <pc:docMk/>
            <pc:sldMk cId="3693134562" sldId="3381"/>
            <ac:picMk id="128" creationId="{73F65301-F0B5-45EB-9F41-CE9901B05180}"/>
          </ac:picMkLst>
        </pc:picChg>
        <pc:picChg chg="mod">
          <ac:chgData name="Marek Chládek - 2N" userId="d68c704c-9058-41b0-b385-846b5a1a0d3e" providerId="ADAL" clId="{312C5FAE-D9F7-4D20-B67B-18788D6A1F3E}" dt="2023-11-20T12:48:09.449" v="164" actId="1037"/>
          <ac:picMkLst>
            <pc:docMk/>
            <pc:sldMk cId="3693134562" sldId="3381"/>
            <ac:picMk id="134" creationId="{FC37B220-447F-4FF5-9168-923B85C37DE0}"/>
          </ac:picMkLst>
        </pc:picChg>
        <pc:picChg chg="mod">
          <ac:chgData name="Marek Chládek - 2N" userId="d68c704c-9058-41b0-b385-846b5a1a0d3e" providerId="ADAL" clId="{312C5FAE-D9F7-4D20-B67B-18788D6A1F3E}" dt="2023-11-20T12:57:37.694" v="198" actId="14100"/>
          <ac:picMkLst>
            <pc:docMk/>
            <pc:sldMk cId="3693134562" sldId="3381"/>
            <ac:picMk id="146" creationId="{24FCA640-2095-4821-89D4-18AED528E9E4}"/>
          </ac:picMkLst>
        </pc:picChg>
      </pc:sldChg>
      <pc:sldChg chg="del">
        <pc:chgData name="Marek Chládek - 2N" userId="d68c704c-9058-41b0-b385-846b5a1a0d3e" providerId="ADAL" clId="{312C5FAE-D9F7-4D20-B67B-18788D6A1F3E}" dt="2023-11-20T13:59:54.679" v="617" actId="47"/>
        <pc:sldMkLst>
          <pc:docMk/>
          <pc:sldMk cId="3907997674" sldId="3386"/>
        </pc:sldMkLst>
      </pc:sldChg>
      <pc:sldChg chg="modSp mod">
        <pc:chgData name="Marek Chládek - 2N" userId="d68c704c-9058-41b0-b385-846b5a1a0d3e" providerId="ADAL" clId="{312C5FAE-D9F7-4D20-B67B-18788D6A1F3E}" dt="2023-11-21T09:28:39.459" v="832" actId="790"/>
        <pc:sldMkLst>
          <pc:docMk/>
          <pc:sldMk cId="1743560475" sldId="3387"/>
        </pc:sldMkLst>
        <pc:spChg chg="mod">
          <ac:chgData name="Marek Chládek - 2N" userId="d68c704c-9058-41b0-b385-846b5a1a0d3e" providerId="ADAL" clId="{312C5FAE-D9F7-4D20-B67B-18788D6A1F3E}" dt="2023-11-21T09:28:39.459" v="832" actId="790"/>
          <ac:spMkLst>
            <pc:docMk/>
            <pc:sldMk cId="1743560475" sldId="3387"/>
            <ac:spMk id="5" creationId="{B919A9C7-903C-4906-EBCE-03E621C39403}"/>
          </ac:spMkLst>
        </pc:spChg>
      </pc:sldChg>
      <pc:sldChg chg="modSp mod">
        <pc:chgData name="Marek Chládek - 2N" userId="d68c704c-9058-41b0-b385-846b5a1a0d3e" providerId="ADAL" clId="{312C5FAE-D9F7-4D20-B67B-18788D6A1F3E}" dt="2023-11-21T09:31:16.306" v="868" actId="20577"/>
        <pc:sldMkLst>
          <pc:docMk/>
          <pc:sldMk cId="1271602301" sldId="3389"/>
        </pc:sldMkLst>
        <pc:spChg chg="mod">
          <ac:chgData name="Marek Chládek - 2N" userId="d68c704c-9058-41b0-b385-846b5a1a0d3e" providerId="ADAL" clId="{312C5FAE-D9F7-4D20-B67B-18788D6A1F3E}" dt="2023-11-21T09:31:13.959" v="867" actId="20577"/>
          <ac:spMkLst>
            <pc:docMk/>
            <pc:sldMk cId="1271602301" sldId="3389"/>
            <ac:spMk id="4" creationId="{CB217459-1BD2-EA06-2CC8-3F0C9E22905B}"/>
          </ac:spMkLst>
        </pc:spChg>
        <pc:spChg chg="mod">
          <ac:chgData name="Marek Chládek - 2N" userId="d68c704c-9058-41b0-b385-846b5a1a0d3e" providerId="ADAL" clId="{312C5FAE-D9F7-4D20-B67B-18788D6A1F3E}" dt="2023-11-21T09:31:16.306" v="868" actId="20577"/>
          <ac:spMkLst>
            <pc:docMk/>
            <pc:sldMk cId="1271602301" sldId="3389"/>
            <ac:spMk id="7" creationId="{D512F25A-57B2-CEDB-6CDD-A4AACC1DCFDD}"/>
          </ac:spMkLst>
        </pc:spChg>
      </pc:sldChg>
      <pc:sldChg chg="modSp mod">
        <pc:chgData name="Marek Chládek - 2N" userId="d68c704c-9058-41b0-b385-846b5a1a0d3e" providerId="ADAL" clId="{312C5FAE-D9F7-4D20-B67B-18788D6A1F3E}" dt="2023-11-21T09:30:39.647" v="866" actId="790"/>
        <pc:sldMkLst>
          <pc:docMk/>
          <pc:sldMk cId="2897289949" sldId="3393"/>
        </pc:sldMkLst>
        <pc:spChg chg="mod">
          <ac:chgData name="Marek Chládek - 2N" userId="d68c704c-9058-41b0-b385-846b5a1a0d3e" providerId="ADAL" clId="{312C5FAE-D9F7-4D20-B67B-18788D6A1F3E}" dt="2023-11-21T09:30:39.647" v="866" actId="790"/>
          <ac:spMkLst>
            <pc:docMk/>
            <pc:sldMk cId="2897289949" sldId="3393"/>
            <ac:spMk id="2" creationId="{AAB725CB-A423-4FF4-91E9-82444AC74EA1}"/>
          </ac:spMkLst>
        </pc:spChg>
        <pc:spChg chg="mod">
          <ac:chgData name="Marek Chládek - 2N" userId="d68c704c-9058-41b0-b385-846b5a1a0d3e" providerId="ADAL" clId="{312C5FAE-D9F7-4D20-B67B-18788D6A1F3E}" dt="2023-11-21T09:30:39.647" v="866" actId="790"/>
          <ac:spMkLst>
            <pc:docMk/>
            <pc:sldMk cId="2897289949" sldId="3393"/>
            <ac:spMk id="4" creationId="{CB217459-1BD2-EA06-2CC8-3F0C9E22905B}"/>
          </ac:spMkLst>
        </pc:spChg>
        <pc:spChg chg="mod">
          <ac:chgData name="Marek Chládek - 2N" userId="d68c704c-9058-41b0-b385-846b5a1a0d3e" providerId="ADAL" clId="{312C5FAE-D9F7-4D20-B67B-18788D6A1F3E}" dt="2023-11-21T09:30:39.647" v="866" actId="790"/>
          <ac:spMkLst>
            <pc:docMk/>
            <pc:sldMk cId="2897289949" sldId="3393"/>
            <ac:spMk id="5" creationId="{B919A9C7-903C-4906-EBCE-03E621C39403}"/>
          </ac:spMkLst>
        </pc:spChg>
        <pc:spChg chg="mod">
          <ac:chgData name="Marek Chládek - 2N" userId="d68c704c-9058-41b0-b385-846b5a1a0d3e" providerId="ADAL" clId="{312C5FAE-D9F7-4D20-B67B-18788D6A1F3E}" dt="2023-11-21T09:30:39.647" v="866" actId="790"/>
          <ac:spMkLst>
            <pc:docMk/>
            <pc:sldMk cId="2897289949" sldId="3393"/>
            <ac:spMk id="7" creationId="{D512F25A-57B2-CEDB-6CDD-A4AACC1DCFDD}"/>
          </ac:spMkLst>
        </pc:spChg>
      </pc:sldChg>
      <pc:sldChg chg="modSp mod">
        <pc:chgData name="Marek Chládek - 2N" userId="d68c704c-9058-41b0-b385-846b5a1a0d3e" providerId="ADAL" clId="{312C5FAE-D9F7-4D20-B67B-18788D6A1F3E}" dt="2023-11-20T15:45:00.609" v="816" actId="13926"/>
        <pc:sldMkLst>
          <pc:docMk/>
          <pc:sldMk cId="4161735524" sldId="3402"/>
        </pc:sldMkLst>
        <pc:spChg chg="mod">
          <ac:chgData name="Marek Chládek - 2N" userId="d68c704c-9058-41b0-b385-846b5a1a0d3e" providerId="ADAL" clId="{312C5FAE-D9F7-4D20-B67B-18788D6A1F3E}" dt="2023-11-20T15:45:00.609" v="816" actId="13926"/>
          <ac:spMkLst>
            <pc:docMk/>
            <pc:sldMk cId="4161735524" sldId="3402"/>
            <ac:spMk id="4" creationId="{06984CB3-B71B-7318-C416-735DAE12AB91}"/>
          </ac:spMkLst>
        </pc:spChg>
      </pc:sldChg>
      <pc:sldChg chg="addSp delSp modSp add del mod delAnim modAnim">
        <pc:chgData name="Marek Chládek - 2N" userId="d68c704c-9058-41b0-b385-846b5a1a0d3e" providerId="ADAL" clId="{312C5FAE-D9F7-4D20-B67B-18788D6A1F3E}" dt="2023-11-20T14:43:31.657" v="773" actId="14100"/>
        <pc:sldMkLst>
          <pc:docMk/>
          <pc:sldMk cId="2077326172" sldId="3403"/>
        </pc:sldMkLst>
        <pc:picChg chg="add mod">
          <ac:chgData name="Marek Chládek - 2N" userId="d68c704c-9058-41b0-b385-846b5a1a0d3e" providerId="ADAL" clId="{312C5FAE-D9F7-4D20-B67B-18788D6A1F3E}" dt="2023-11-20T14:43:31.657" v="773" actId="14100"/>
          <ac:picMkLst>
            <pc:docMk/>
            <pc:sldMk cId="2077326172" sldId="3403"/>
            <ac:picMk id="2" creationId="{54D1BFFC-AAD6-F45A-045A-30446BC2FF6B}"/>
          </ac:picMkLst>
        </pc:picChg>
        <pc:picChg chg="del">
          <ac:chgData name="Marek Chládek - 2N" userId="d68c704c-9058-41b0-b385-846b5a1a0d3e" providerId="ADAL" clId="{312C5FAE-D9F7-4D20-B67B-18788D6A1F3E}" dt="2023-11-20T13:03:46.741" v="278" actId="478"/>
          <ac:picMkLst>
            <pc:docMk/>
            <pc:sldMk cId="2077326172" sldId="3403"/>
            <ac:picMk id="2" creationId="{8E81796D-69DF-456E-A3F6-402ABCE35F6F}"/>
          </ac:picMkLst>
        </pc:picChg>
        <pc:picChg chg="add del mod">
          <ac:chgData name="Marek Chládek - 2N" userId="d68c704c-9058-41b0-b385-846b5a1a0d3e" providerId="ADAL" clId="{312C5FAE-D9F7-4D20-B67B-18788D6A1F3E}" dt="2023-11-20T14:42:25.480" v="769" actId="478"/>
          <ac:picMkLst>
            <pc:docMk/>
            <pc:sldMk cId="2077326172" sldId="3403"/>
            <ac:picMk id="3" creationId="{4E163222-BC93-7F26-441F-4E812CA58334}"/>
          </ac:picMkLst>
        </pc:picChg>
      </pc:sldChg>
      <pc:sldChg chg="addSp delSp modSp add mod">
        <pc:chgData name="Marek Chládek - 2N" userId="d68c704c-9058-41b0-b385-846b5a1a0d3e" providerId="ADAL" clId="{312C5FAE-D9F7-4D20-B67B-18788D6A1F3E}" dt="2023-11-21T09:28:30.207" v="831" actId="790"/>
        <pc:sldMkLst>
          <pc:docMk/>
          <pc:sldMk cId="64675434" sldId="3404"/>
        </pc:sldMkLst>
        <pc:spChg chg="mod">
          <ac:chgData name="Marek Chládek - 2N" userId="d68c704c-9058-41b0-b385-846b5a1a0d3e" providerId="ADAL" clId="{312C5FAE-D9F7-4D20-B67B-18788D6A1F3E}" dt="2023-11-21T09:28:30.207" v="831" actId="790"/>
          <ac:spMkLst>
            <pc:docMk/>
            <pc:sldMk cId="64675434" sldId="3404"/>
            <ac:spMk id="2" creationId="{A2F68C30-B1C7-463C-9443-F64B1162C315}"/>
          </ac:spMkLst>
        </pc:spChg>
        <pc:spChg chg="mod">
          <ac:chgData name="Marek Chládek - 2N" userId="d68c704c-9058-41b0-b385-846b5a1a0d3e" providerId="ADAL" clId="{312C5FAE-D9F7-4D20-B67B-18788D6A1F3E}" dt="2023-11-21T09:28:30.207" v="831" actId="790"/>
          <ac:spMkLst>
            <pc:docMk/>
            <pc:sldMk cId="64675434" sldId="3404"/>
            <ac:spMk id="3" creationId="{198C046A-EBBC-47AB-8D8A-07CA693D72C7}"/>
          </ac:spMkLst>
        </pc:spChg>
        <pc:spChg chg="add del mod">
          <ac:chgData name="Marek Chládek - 2N" userId="d68c704c-9058-41b0-b385-846b5a1a0d3e" providerId="ADAL" clId="{312C5FAE-D9F7-4D20-B67B-18788D6A1F3E}" dt="2023-11-20T13:30:27.306" v="558" actId="931"/>
          <ac:spMkLst>
            <pc:docMk/>
            <pc:sldMk cId="64675434" sldId="3404"/>
            <ac:spMk id="5" creationId="{2A404002-D069-D03F-B4A0-83969D56AAD4}"/>
          </ac:spMkLst>
        </pc:spChg>
        <pc:picChg chg="add mod modCrop">
          <ac:chgData name="Marek Chládek - 2N" userId="d68c704c-9058-41b0-b385-846b5a1a0d3e" providerId="ADAL" clId="{312C5FAE-D9F7-4D20-B67B-18788D6A1F3E}" dt="2023-11-20T13:46:42.390" v="562" actId="18131"/>
          <ac:picMkLst>
            <pc:docMk/>
            <pc:sldMk cId="64675434" sldId="3404"/>
            <ac:picMk id="7" creationId="{6E0495BE-6814-F02E-F2CC-A3806E8D702A}"/>
          </ac:picMkLst>
        </pc:picChg>
        <pc:picChg chg="del mod">
          <ac:chgData name="Marek Chládek - 2N" userId="d68c704c-9058-41b0-b385-846b5a1a0d3e" providerId="ADAL" clId="{312C5FAE-D9F7-4D20-B67B-18788D6A1F3E}" dt="2023-11-20T13:30:12.250" v="557" actId="478"/>
          <ac:picMkLst>
            <pc:docMk/>
            <pc:sldMk cId="64675434" sldId="3404"/>
            <ac:picMk id="13" creationId="{A9AE7246-AC9A-6AB0-52D3-0424F0ADCAB4}"/>
          </ac:picMkLst>
        </pc:picChg>
      </pc:sldChg>
      <pc:sldChg chg="addSp delSp modSp add mod">
        <pc:chgData name="Marek Chládek - 2N" userId="d68c704c-9058-41b0-b385-846b5a1a0d3e" providerId="ADAL" clId="{312C5FAE-D9F7-4D20-B67B-18788D6A1F3E}" dt="2023-11-21T09:29:00.208" v="845" actId="790"/>
        <pc:sldMkLst>
          <pc:docMk/>
          <pc:sldMk cId="2760164268" sldId="3405"/>
        </pc:sldMkLst>
        <pc:spChg chg="mod">
          <ac:chgData name="Marek Chládek - 2N" userId="d68c704c-9058-41b0-b385-846b5a1a0d3e" providerId="ADAL" clId="{312C5FAE-D9F7-4D20-B67B-18788D6A1F3E}" dt="2023-11-21T09:29:00.208" v="845" actId="790"/>
          <ac:spMkLst>
            <pc:docMk/>
            <pc:sldMk cId="2760164268" sldId="3405"/>
            <ac:spMk id="2" creationId="{AAB725CB-A423-4FF4-91E9-82444AC74EA1}"/>
          </ac:spMkLst>
        </pc:spChg>
        <pc:spChg chg="mod">
          <ac:chgData name="Marek Chládek - 2N" userId="d68c704c-9058-41b0-b385-846b5a1a0d3e" providerId="ADAL" clId="{312C5FAE-D9F7-4D20-B67B-18788D6A1F3E}" dt="2023-11-21T09:29:00.208" v="845" actId="790"/>
          <ac:spMkLst>
            <pc:docMk/>
            <pc:sldMk cId="2760164268" sldId="3405"/>
            <ac:spMk id="4" creationId="{CB217459-1BD2-EA06-2CC8-3F0C9E22905B}"/>
          </ac:spMkLst>
        </pc:spChg>
        <pc:spChg chg="mod">
          <ac:chgData name="Marek Chládek - 2N" userId="d68c704c-9058-41b0-b385-846b5a1a0d3e" providerId="ADAL" clId="{312C5FAE-D9F7-4D20-B67B-18788D6A1F3E}" dt="2023-11-21T09:29:00.208" v="845" actId="790"/>
          <ac:spMkLst>
            <pc:docMk/>
            <pc:sldMk cId="2760164268" sldId="3405"/>
            <ac:spMk id="5" creationId="{B919A9C7-903C-4906-EBCE-03E621C39403}"/>
          </ac:spMkLst>
        </pc:spChg>
        <pc:spChg chg="add del mod">
          <ac:chgData name="Marek Chládek - 2N" userId="d68c704c-9058-41b0-b385-846b5a1a0d3e" providerId="ADAL" clId="{312C5FAE-D9F7-4D20-B67B-18788D6A1F3E}" dt="2023-11-20T14:14:58.776" v="625" actId="478"/>
          <ac:spMkLst>
            <pc:docMk/>
            <pc:sldMk cId="2760164268" sldId="3405"/>
            <ac:spMk id="6" creationId="{288BAFEF-3608-D815-3AEC-6D4E7591F751}"/>
          </ac:spMkLst>
        </pc:spChg>
        <pc:spChg chg="mod">
          <ac:chgData name="Marek Chládek - 2N" userId="d68c704c-9058-41b0-b385-846b5a1a0d3e" providerId="ADAL" clId="{312C5FAE-D9F7-4D20-B67B-18788D6A1F3E}" dt="2023-11-21T09:29:00.208" v="845" actId="790"/>
          <ac:spMkLst>
            <pc:docMk/>
            <pc:sldMk cId="2760164268" sldId="3405"/>
            <ac:spMk id="7" creationId="{D512F25A-57B2-CEDB-6CDD-A4AACC1DCFDD}"/>
          </ac:spMkLst>
        </pc:spChg>
        <pc:spChg chg="add del mod">
          <ac:chgData name="Marek Chládek - 2N" userId="d68c704c-9058-41b0-b385-846b5a1a0d3e" providerId="ADAL" clId="{312C5FAE-D9F7-4D20-B67B-18788D6A1F3E}" dt="2023-11-20T14:16:08.080" v="640" actId="478"/>
          <ac:spMkLst>
            <pc:docMk/>
            <pc:sldMk cId="2760164268" sldId="3405"/>
            <ac:spMk id="9" creationId="{93302094-B05B-F0CA-BE34-29E28FCEF0D4}"/>
          </ac:spMkLst>
        </pc:spChg>
        <pc:spChg chg="add del mod">
          <ac:chgData name="Marek Chládek - 2N" userId="d68c704c-9058-41b0-b385-846b5a1a0d3e" providerId="ADAL" clId="{312C5FAE-D9F7-4D20-B67B-18788D6A1F3E}" dt="2023-11-20T14:20:06.447" v="672" actId="478"/>
          <ac:spMkLst>
            <pc:docMk/>
            <pc:sldMk cId="2760164268" sldId="3405"/>
            <ac:spMk id="14" creationId="{9530708B-419E-5CFE-0274-65DD9660E817}"/>
          </ac:spMkLst>
        </pc:spChg>
        <pc:spChg chg="add del mod">
          <ac:chgData name="Marek Chládek - 2N" userId="d68c704c-9058-41b0-b385-846b5a1a0d3e" providerId="ADAL" clId="{312C5FAE-D9F7-4D20-B67B-18788D6A1F3E}" dt="2023-11-20T14:20:27.246" v="678" actId="478"/>
          <ac:spMkLst>
            <pc:docMk/>
            <pc:sldMk cId="2760164268" sldId="3405"/>
            <ac:spMk id="20" creationId="{8124082A-7192-2AB7-8F2E-5F534A700E03}"/>
          </ac:spMkLst>
        </pc:spChg>
        <pc:spChg chg="add del mod">
          <ac:chgData name="Marek Chládek - 2N" userId="d68c704c-9058-41b0-b385-846b5a1a0d3e" providerId="ADAL" clId="{312C5FAE-D9F7-4D20-B67B-18788D6A1F3E}" dt="2023-11-20T14:26:23.047" v="702" actId="931"/>
          <ac:spMkLst>
            <pc:docMk/>
            <pc:sldMk cId="2760164268" sldId="3405"/>
            <ac:spMk id="30" creationId="{6EDB8B8E-32F3-ACB8-25D3-0291A538649A}"/>
          </ac:spMkLst>
        </pc:spChg>
        <pc:spChg chg="add del mod">
          <ac:chgData name="Marek Chládek - 2N" userId="d68c704c-9058-41b0-b385-846b5a1a0d3e" providerId="ADAL" clId="{312C5FAE-D9F7-4D20-B67B-18788D6A1F3E}" dt="2023-11-20T14:27:17.728" v="705" actId="931"/>
          <ac:spMkLst>
            <pc:docMk/>
            <pc:sldMk cId="2760164268" sldId="3405"/>
            <ac:spMk id="34" creationId="{DA95DDEC-72A0-3667-9F42-71DDB6198945}"/>
          </ac:spMkLst>
        </pc:spChg>
        <pc:spChg chg="add del mod">
          <ac:chgData name="Marek Chládek - 2N" userId="d68c704c-9058-41b0-b385-846b5a1a0d3e" providerId="ADAL" clId="{312C5FAE-D9F7-4D20-B67B-18788D6A1F3E}" dt="2023-11-20T14:27:51.159" v="708" actId="931"/>
          <ac:spMkLst>
            <pc:docMk/>
            <pc:sldMk cId="2760164268" sldId="3405"/>
            <ac:spMk id="38" creationId="{3B3D7812-4084-7EE2-DCBB-005CFF95348F}"/>
          </ac:spMkLst>
        </pc:spChg>
        <pc:spChg chg="add del mod">
          <ac:chgData name="Marek Chládek - 2N" userId="d68c704c-9058-41b0-b385-846b5a1a0d3e" providerId="ADAL" clId="{312C5FAE-D9F7-4D20-B67B-18788D6A1F3E}" dt="2023-11-20T14:30:24.194" v="725" actId="931"/>
          <ac:spMkLst>
            <pc:docMk/>
            <pc:sldMk cId="2760164268" sldId="3405"/>
            <ac:spMk id="42" creationId="{059206F9-89CA-1665-5FEB-889EF190D198}"/>
          </ac:spMkLst>
        </pc:spChg>
        <pc:picChg chg="add del mod">
          <ac:chgData name="Marek Chládek - 2N" userId="d68c704c-9058-41b0-b385-846b5a1a0d3e" providerId="ADAL" clId="{312C5FAE-D9F7-4D20-B67B-18788D6A1F3E}" dt="2023-11-20T14:16:07.178" v="639" actId="931"/>
          <ac:picMkLst>
            <pc:docMk/>
            <pc:sldMk cId="2760164268" sldId="3405"/>
            <ac:picMk id="11" creationId="{DA76FC02-CAE2-8344-7214-336136A7CDB8}"/>
          </ac:picMkLst>
        </pc:picChg>
        <pc:picChg chg="add mod modCrop">
          <ac:chgData name="Marek Chládek - 2N" userId="d68c704c-9058-41b0-b385-846b5a1a0d3e" providerId="ADAL" clId="{312C5FAE-D9F7-4D20-B67B-18788D6A1F3E}" dt="2023-11-20T14:20:10.410" v="673" actId="1076"/>
          <ac:picMkLst>
            <pc:docMk/>
            <pc:sldMk cId="2760164268" sldId="3405"/>
            <ac:picMk id="12" creationId="{11681C6C-1D44-B8B9-418B-5F5B9390A087}"/>
          </ac:picMkLst>
        </pc:picChg>
        <pc:picChg chg="add del mod">
          <ac:chgData name="Marek Chládek - 2N" userId="d68c704c-9058-41b0-b385-846b5a1a0d3e" providerId="ADAL" clId="{312C5FAE-D9F7-4D20-B67B-18788D6A1F3E}" dt="2023-11-20T14:25:52.658" v="700" actId="478"/>
          <ac:picMkLst>
            <pc:docMk/>
            <pc:sldMk cId="2760164268" sldId="3405"/>
            <ac:picMk id="15" creationId="{C1C29CFA-82D1-B754-581E-A2943AE39162}"/>
          </ac:picMkLst>
        </pc:picChg>
        <pc:picChg chg="add mod">
          <ac:chgData name="Marek Chládek - 2N" userId="d68c704c-9058-41b0-b385-846b5a1a0d3e" providerId="ADAL" clId="{312C5FAE-D9F7-4D20-B67B-18788D6A1F3E}" dt="2023-11-20T14:20:32.709" v="679" actId="1076"/>
          <ac:picMkLst>
            <pc:docMk/>
            <pc:sldMk cId="2760164268" sldId="3405"/>
            <ac:picMk id="16" creationId="{1E68DC30-F910-65A3-857F-3576050590BE}"/>
          </ac:picMkLst>
        </pc:picChg>
        <pc:picChg chg="mod modCrop">
          <ac:chgData name="Marek Chládek - 2N" userId="d68c704c-9058-41b0-b385-846b5a1a0d3e" providerId="ADAL" clId="{312C5FAE-D9F7-4D20-B67B-18788D6A1F3E}" dt="2023-11-20T14:22:13.310" v="684" actId="18131"/>
          <ac:picMkLst>
            <pc:docMk/>
            <pc:sldMk cId="2760164268" sldId="3405"/>
            <ac:picMk id="18" creationId="{3DD7EEBF-1EE9-EE82-0242-9B638F5AF544}"/>
          </ac:picMkLst>
        </pc:picChg>
        <pc:picChg chg="del">
          <ac:chgData name="Marek Chládek - 2N" userId="d68c704c-9058-41b0-b385-846b5a1a0d3e" providerId="ADAL" clId="{312C5FAE-D9F7-4D20-B67B-18788D6A1F3E}" dt="2023-11-20T14:20:23.878" v="676" actId="478"/>
          <ac:picMkLst>
            <pc:docMk/>
            <pc:sldMk cId="2760164268" sldId="3405"/>
            <ac:picMk id="19" creationId="{A048A6E9-2CEF-EC11-9C76-3E65144CB898}"/>
          </ac:picMkLst>
        </pc:picChg>
        <pc:picChg chg="add del mod">
          <ac:chgData name="Marek Chládek - 2N" userId="d68c704c-9058-41b0-b385-846b5a1a0d3e" providerId="ADAL" clId="{312C5FAE-D9F7-4D20-B67B-18788D6A1F3E}" dt="2023-11-20T14:19:59.569" v="670" actId="478"/>
          <ac:picMkLst>
            <pc:docMk/>
            <pc:sldMk cId="2760164268" sldId="3405"/>
            <ac:picMk id="21" creationId="{6A8E19EA-27B0-D6E5-F12D-8A47D9E76590}"/>
          </ac:picMkLst>
        </pc:picChg>
        <pc:picChg chg="del">
          <ac:chgData name="Marek Chládek - 2N" userId="d68c704c-9058-41b0-b385-846b5a1a0d3e" providerId="ADAL" clId="{312C5FAE-D9F7-4D20-B67B-18788D6A1F3E}" dt="2023-11-20T14:30:10.799" v="724" actId="478"/>
          <ac:picMkLst>
            <pc:docMk/>
            <pc:sldMk cId="2760164268" sldId="3405"/>
            <ac:picMk id="24" creationId="{8DF918E5-83B6-0247-32F6-8C0900843632}"/>
          </ac:picMkLst>
        </pc:picChg>
        <pc:picChg chg="del">
          <ac:chgData name="Marek Chládek - 2N" userId="d68c704c-9058-41b0-b385-846b5a1a0d3e" providerId="ADAL" clId="{312C5FAE-D9F7-4D20-B67B-18788D6A1F3E}" dt="2023-11-20T14:26:32.092" v="704" actId="478"/>
          <ac:picMkLst>
            <pc:docMk/>
            <pc:sldMk cId="2760164268" sldId="3405"/>
            <ac:picMk id="25" creationId="{3D58EC12-6326-03F2-2A06-84FCEFBAFEA9}"/>
          </ac:picMkLst>
        </pc:picChg>
        <pc:picChg chg="del">
          <ac:chgData name="Marek Chládek - 2N" userId="d68c704c-9058-41b0-b385-846b5a1a0d3e" providerId="ADAL" clId="{312C5FAE-D9F7-4D20-B67B-18788D6A1F3E}" dt="2023-11-20T14:25:57.409" v="701" actId="478"/>
          <ac:picMkLst>
            <pc:docMk/>
            <pc:sldMk cId="2760164268" sldId="3405"/>
            <ac:picMk id="29" creationId="{9AE5EF28-1CB1-4205-AE3A-028F1B695589}"/>
          </ac:picMkLst>
        </pc:picChg>
        <pc:picChg chg="add mod">
          <ac:chgData name="Marek Chládek - 2N" userId="d68c704c-9058-41b0-b385-846b5a1a0d3e" providerId="ADAL" clId="{312C5FAE-D9F7-4D20-B67B-18788D6A1F3E}" dt="2023-11-20T14:26:29.337" v="703" actId="1076"/>
          <ac:picMkLst>
            <pc:docMk/>
            <pc:sldMk cId="2760164268" sldId="3405"/>
            <ac:picMk id="32" creationId="{81A3E64F-A1F9-BFAA-B971-CECA966F27D8}"/>
          </ac:picMkLst>
        </pc:picChg>
        <pc:picChg chg="add del mod">
          <ac:chgData name="Marek Chládek - 2N" userId="d68c704c-9058-41b0-b385-846b5a1a0d3e" providerId="ADAL" clId="{312C5FAE-D9F7-4D20-B67B-18788D6A1F3E}" dt="2023-11-20T14:27:22.687" v="707" actId="478"/>
          <ac:picMkLst>
            <pc:docMk/>
            <pc:sldMk cId="2760164268" sldId="3405"/>
            <ac:picMk id="36" creationId="{0988DADD-CEB4-E5B5-A87F-580ECC2D9F3A}"/>
          </ac:picMkLst>
        </pc:picChg>
        <pc:picChg chg="add mod">
          <ac:chgData name="Marek Chládek - 2N" userId="d68c704c-9058-41b0-b385-846b5a1a0d3e" providerId="ADAL" clId="{312C5FAE-D9F7-4D20-B67B-18788D6A1F3E}" dt="2023-11-20T14:27:54.932" v="709" actId="1076"/>
          <ac:picMkLst>
            <pc:docMk/>
            <pc:sldMk cId="2760164268" sldId="3405"/>
            <ac:picMk id="40" creationId="{6FD0BB20-4060-7E8E-45E6-EC7E5B95C0C2}"/>
          </ac:picMkLst>
        </pc:picChg>
        <pc:picChg chg="add mod modCrop">
          <ac:chgData name="Marek Chládek - 2N" userId="d68c704c-9058-41b0-b385-846b5a1a0d3e" providerId="ADAL" clId="{312C5FAE-D9F7-4D20-B67B-18788D6A1F3E}" dt="2023-11-20T14:31:04.424" v="733" actId="18131"/>
          <ac:picMkLst>
            <pc:docMk/>
            <pc:sldMk cId="2760164268" sldId="3405"/>
            <ac:picMk id="44" creationId="{650F433B-901E-F860-78E4-838FD7B00184}"/>
          </ac:picMkLst>
        </pc:picChg>
        <pc:cxnChg chg="add mod">
          <ac:chgData name="Marek Chládek - 2N" userId="d68c704c-9058-41b0-b385-846b5a1a0d3e" providerId="ADAL" clId="{312C5FAE-D9F7-4D20-B67B-18788D6A1F3E}" dt="2023-11-20T14:22:25.260" v="686" actId="14100"/>
          <ac:cxnSpMkLst>
            <pc:docMk/>
            <pc:sldMk cId="2760164268" sldId="3405"/>
            <ac:cxnSpMk id="23" creationId="{E16971F8-80F2-8D48-1917-C498ABB04E0F}"/>
          </ac:cxnSpMkLst>
        </pc:cxnChg>
      </pc:sldChg>
      <pc:sldChg chg="addSp delSp modSp add mod">
        <pc:chgData name="Marek Chládek - 2N" userId="d68c704c-9058-41b0-b385-846b5a1a0d3e" providerId="ADAL" clId="{312C5FAE-D9F7-4D20-B67B-18788D6A1F3E}" dt="2023-11-21T09:29:08.937" v="846" actId="790"/>
        <pc:sldMkLst>
          <pc:docMk/>
          <pc:sldMk cId="3122218640" sldId="3406"/>
        </pc:sldMkLst>
        <pc:spChg chg="mod">
          <ac:chgData name="Marek Chládek - 2N" userId="d68c704c-9058-41b0-b385-846b5a1a0d3e" providerId="ADAL" clId="{312C5FAE-D9F7-4D20-B67B-18788D6A1F3E}" dt="2023-11-21T09:29:08.937" v="846" actId="790"/>
          <ac:spMkLst>
            <pc:docMk/>
            <pc:sldMk cId="3122218640" sldId="3406"/>
            <ac:spMk id="2" creationId="{A2F68C30-B1C7-463C-9443-F64B1162C315}"/>
          </ac:spMkLst>
        </pc:spChg>
        <pc:spChg chg="mod">
          <ac:chgData name="Marek Chládek - 2N" userId="d68c704c-9058-41b0-b385-846b5a1a0d3e" providerId="ADAL" clId="{312C5FAE-D9F7-4D20-B67B-18788D6A1F3E}" dt="2023-11-21T09:29:08.937" v="846" actId="790"/>
          <ac:spMkLst>
            <pc:docMk/>
            <pc:sldMk cId="3122218640" sldId="3406"/>
            <ac:spMk id="3" creationId="{198C046A-EBBC-47AB-8D8A-07CA693D72C7}"/>
          </ac:spMkLst>
        </pc:spChg>
        <pc:spChg chg="add del mod">
          <ac:chgData name="Marek Chládek - 2N" userId="d68c704c-9058-41b0-b385-846b5a1a0d3e" providerId="ADAL" clId="{312C5FAE-D9F7-4D20-B67B-18788D6A1F3E}" dt="2023-11-20T13:59:33.451" v="612" actId="931"/>
          <ac:spMkLst>
            <pc:docMk/>
            <pc:sldMk cId="3122218640" sldId="3406"/>
            <ac:spMk id="5" creationId="{973F17F2-3FDC-1404-FE3D-9AFD5FEC0CBE}"/>
          </ac:spMkLst>
        </pc:spChg>
        <pc:spChg chg="add del mod">
          <ac:chgData name="Marek Chládek - 2N" userId="d68c704c-9058-41b0-b385-846b5a1a0d3e" providerId="ADAL" clId="{312C5FAE-D9F7-4D20-B67B-18788D6A1F3E}" dt="2023-11-20T14:00:35.789" v="619" actId="931"/>
          <ac:spMkLst>
            <pc:docMk/>
            <pc:sldMk cId="3122218640" sldId="3406"/>
            <ac:spMk id="9" creationId="{AFF5A2FE-88FF-7C9F-C53A-57FFBE89BBE2}"/>
          </ac:spMkLst>
        </pc:spChg>
        <pc:picChg chg="add del mod modCrop">
          <ac:chgData name="Marek Chládek - 2N" userId="d68c704c-9058-41b0-b385-846b5a1a0d3e" providerId="ADAL" clId="{312C5FAE-D9F7-4D20-B67B-18788D6A1F3E}" dt="2023-11-20T14:00:19.609" v="618" actId="478"/>
          <ac:picMkLst>
            <pc:docMk/>
            <pc:sldMk cId="3122218640" sldId="3406"/>
            <ac:picMk id="7" creationId="{528F42AC-43D7-09A7-3410-FD24F6A5ED67}"/>
          </ac:picMkLst>
        </pc:picChg>
        <pc:picChg chg="add mod modCrop">
          <ac:chgData name="Marek Chládek - 2N" userId="d68c704c-9058-41b0-b385-846b5a1a0d3e" providerId="ADAL" clId="{312C5FAE-D9F7-4D20-B67B-18788D6A1F3E}" dt="2023-11-20T14:00:49.766" v="623" actId="18131"/>
          <ac:picMkLst>
            <pc:docMk/>
            <pc:sldMk cId="3122218640" sldId="3406"/>
            <ac:picMk id="11" creationId="{26B8CA86-2F31-4AFB-7E59-987BAD0A1191}"/>
          </ac:picMkLst>
        </pc:picChg>
        <pc:picChg chg="del mod">
          <ac:chgData name="Marek Chládek - 2N" userId="d68c704c-9058-41b0-b385-846b5a1a0d3e" providerId="ADAL" clId="{312C5FAE-D9F7-4D20-B67B-18788D6A1F3E}" dt="2023-11-20T13:59:28.312" v="611" actId="478"/>
          <ac:picMkLst>
            <pc:docMk/>
            <pc:sldMk cId="3122218640" sldId="3406"/>
            <ac:picMk id="13" creationId="{A9AE7246-AC9A-6AB0-52D3-0424F0ADCAB4}"/>
          </ac:picMkLst>
        </pc:picChg>
      </pc:sldChg>
      <pc:sldChg chg="addSp delSp modSp add mod">
        <pc:chgData name="Marek Chládek - 2N" userId="d68c704c-9058-41b0-b385-846b5a1a0d3e" providerId="ADAL" clId="{312C5FAE-D9F7-4D20-B67B-18788D6A1F3E}" dt="2023-11-21T09:29:35.602" v="861" actId="790"/>
        <pc:sldMkLst>
          <pc:docMk/>
          <pc:sldMk cId="2537542462" sldId="3407"/>
        </pc:sldMkLst>
        <pc:spChg chg="mod">
          <ac:chgData name="Marek Chládek - 2N" userId="d68c704c-9058-41b0-b385-846b5a1a0d3e" providerId="ADAL" clId="{312C5FAE-D9F7-4D20-B67B-18788D6A1F3E}" dt="2023-11-21T09:29:35.602" v="861" actId="790"/>
          <ac:spMkLst>
            <pc:docMk/>
            <pc:sldMk cId="2537542462" sldId="3407"/>
            <ac:spMk id="2" creationId="{AAB725CB-A423-4FF4-91E9-82444AC74EA1}"/>
          </ac:spMkLst>
        </pc:spChg>
        <pc:spChg chg="mod">
          <ac:chgData name="Marek Chládek - 2N" userId="d68c704c-9058-41b0-b385-846b5a1a0d3e" providerId="ADAL" clId="{312C5FAE-D9F7-4D20-B67B-18788D6A1F3E}" dt="2023-11-21T09:29:35.602" v="861" actId="790"/>
          <ac:spMkLst>
            <pc:docMk/>
            <pc:sldMk cId="2537542462" sldId="3407"/>
            <ac:spMk id="4" creationId="{CB217459-1BD2-EA06-2CC8-3F0C9E22905B}"/>
          </ac:spMkLst>
        </pc:spChg>
        <pc:spChg chg="mod">
          <ac:chgData name="Marek Chládek - 2N" userId="d68c704c-9058-41b0-b385-846b5a1a0d3e" providerId="ADAL" clId="{312C5FAE-D9F7-4D20-B67B-18788D6A1F3E}" dt="2023-11-21T09:29:35.602" v="861" actId="790"/>
          <ac:spMkLst>
            <pc:docMk/>
            <pc:sldMk cId="2537542462" sldId="3407"/>
            <ac:spMk id="5" creationId="{B919A9C7-903C-4906-EBCE-03E621C39403}"/>
          </ac:spMkLst>
        </pc:spChg>
        <pc:spChg chg="mod">
          <ac:chgData name="Marek Chládek - 2N" userId="d68c704c-9058-41b0-b385-846b5a1a0d3e" providerId="ADAL" clId="{312C5FAE-D9F7-4D20-B67B-18788D6A1F3E}" dt="2023-11-21T09:29:35.602" v="861" actId="790"/>
          <ac:spMkLst>
            <pc:docMk/>
            <pc:sldMk cId="2537542462" sldId="3407"/>
            <ac:spMk id="7" creationId="{D512F25A-57B2-CEDB-6CDD-A4AACC1DCFDD}"/>
          </ac:spMkLst>
        </pc:spChg>
        <pc:spChg chg="add del mod">
          <ac:chgData name="Marek Chládek - 2N" userId="d68c704c-9058-41b0-b385-846b5a1a0d3e" providerId="ADAL" clId="{312C5FAE-D9F7-4D20-B67B-18788D6A1F3E}" dt="2023-11-20T13:52:28.132" v="585" actId="931"/>
          <ac:spMkLst>
            <pc:docMk/>
            <pc:sldMk cId="2537542462" sldId="3407"/>
            <ac:spMk id="11" creationId="{084D9CE1-CB3D-9527-18CA-F69056082DD2}"/>
          </ac:spMkLst>
        </pc:spChg>
        <pc:spChg chg="add del mod">
          <ac:chgData name="Marek Chládek - 2N" userId="d68c704c-9058-41b0-b385-846b5a1a0d3e" providerId="ADAL" clId="{312C5FAE-D9F7-4D20-B67B-18788D6A1F3E}" dt="2023-11-20T13:53:49.406" v="589" actId="931"/>
          <ac:spMkLst>
            <pc:docMk/>
            <pc:sldMk cId="2537542462" sldId="3407"/>
            <ac:spMk id="15" creationId="{BBAF4E53-E731-8A05-8F31-C3957CAD7853}"/>
          </ac:spMkLst>
        </pc:spChg>
        <pc:spChg chg="add del mod">
          <ac:chgData name="Marek Chládek - 2N" userId="d68c704c-9058-41b0-b385-846b5a1a0d3e" providerId="ADAL" clId="{312C5FAE-D9F7-4D20-B67B-18788D6A1F3E}" dt="2023-11-20T13:58:15.191" v="608" actId="478"/>
          <ac:spMkLst>
            <pc:docMk/>
            <pc:sldMk cId="2537542462" sldId="3407"/>
            <ac:spMk id="31" creationId="{3A0B2C27-494C-A421-6F15-9C4E0ECCD437}"/>
          </ac:spMkLst>
        </pc:spChg>
        <pc:picChg chg="add del mod">
          <ac:chgData name="Marek Chládek - 2N" userId="d68c704c-9058-41b0-b385-846b5a1a0d3e" providerId="ADAL" clId="{312C5FAE-D9F7-4D20-B67B-18788D6A1F3E}" dt="2023-11-20T13:51:34.736" v="582" actId="478"/>
          <ac:picMkLst>
            <pc:docMk/>
            <pc:sldMk cId="2537542462" sldId="3407"/>
            <ac:picMk id="6" creationId="{79B702F1-0A93-D84F-8C63-7385FDCAA5AE}"/>
          </ac:picMkLst>
        </pc:picChg>
        <pc:picChg chg="add del mod">
          <ac:chgData name="Marek Chládek - 2N" userId="d68c704c-9058-41b0-b385-846b5a1a0d3e" providerId="ADAL" clId="{312C5FAE-D9F7-4D20-B67B-18788D6A1F3E}" dt="2023-11-20T13:52:41.270" v="587" actId="478"/>
          <ac:picMkLst>
            <pc:docMk/>
            <pc:sldMk cId="2537542462" sldId="3407"/>
            <ac:picMk id="9" creationId="{8D2302BB-44EB-4FD2-78FA-6B5F8B566927}"/>
          </ac:picMkLst>
        </pc:picChg>
        <pc:picChg chg="add mod">
          <ac:chgData name="Marek Chládek - 2N" userId="d68c704c-9058-41b0-b385-846b5a1a0d3e" providerId="ADAL" clId="{312C5FAE-D9F7-4D20-B67B-18788D6A1F3E}" dt="2023-11-20T13:52:35.453" v="586" actId="1076"/>
          <ac:picMkLst>
            <pc:docMk/>
            <pc:sldMk cId="2537542462" sldId="3407"/>
            <ac:picMk id="13" creationId="{4F206C6B-1A1F-58B6-3040-B904D10E656C}"/>
          </ac:picMkLst>
        </pc:picChg>
        <pc:picChg chg="add del mod">
          <ac:chgData name="Marek Chládek - 2N" userId="d68c704c-9058-41b0-b385-846b5a1a0d3e" providerId="ADAL" clId="{312C5FAE-D9F7-4D20-B67B-18788D6A1F3E}" dt="2023-11-20T13:58:13.449" v="607" actId="478"/>
          <ac:picMkLst>
            <pc:docMk/>
            <pc:sldMk cId="2537542462" sldId="3407"/>
            <ac:picMk id="17" creationId="{8066CC28-E683-6E5A-1985-D1A6D4BFD79E}"/>
          </ac:picMkLst>
        </pc:picChg>
        <pc:picChg chg="mod">
          <ac:chgData name="Marek Chládek - 2N" userId="d68c704c-9058-41b0-b385-846b5a1a0d3e" providerId="ADAL" clId="{312C5FAE-D9F7-4D20-B67B-18788D6A1F3E}" dt="2023-11-20T13:48:41.668" v="563" actId="14826"/>
          <ac:picMkLst>
            <pc:docMk/>
            <pc:sldMk cId="2537542462" sldId="3407"/>
            <ac:picMk id="18" creationId="{3DD7EEBF-1EE9-EE82-0242-9B638F5AF544}"/>
          </ac:picMkLst>
        </pc:picChg>
        <pc:picChg chg="mod modCrop">
          <ac:chgData name="Marek Chládek - 2N" userId="d68c704c-9058-41b0-b385-846b5a1a0d3e" providerId="ADAL" clId="{312C5FAE-D9F7-4D20-B67B-18788D6A1F3E}" dt="2023-11-20T13:57:27.497" v="593" actId="1076"/>
          <ac:picMkLst>
            <pc:docMk/>
            <pc:sldMk cId="2537542462" sldId="3407"/>
            <ac:picMk id="21" creationId="{6A8E19EA-27B0-D6E5-F12D-8A47D9E76590}"/>
          </ac:picMkLst>
        </pc:picChg>
        <pc:picChg chg="add mod">
          <ac:chgData name="Marek Chládek - 2N" userId="d68c704c-9058-41b0-b385-846b5a1a0d3e" providerId="ADAL" clId="{312C5FAE-D9F7-4D20-B67B-18788D6A1F3E}" dt="2023-11-20T13:58:22.204" v="609" actId="1076"/>
          <ac:picMkLst>
            <pc:docMk/>
            <pc:sldMk cId="2537542462" sldId="3407"/>
            <ac:picMk id="22" creationId="{90B9B37D-423D-2B5F-EE62-A0E1F89CE9BB}"/>
          </ac:picMkLst>
        </pc:picChg>
        <pc:picChg chg="mod">
          <ac:chgData name="Marek Chládek - 2N" userId="d68c704c-9058-41b0-b385-846b5a1a0d3e" providerId="ADAL" clId="{312C5FAE-D9F7-4D20-B67B-18788D6A1F3E}" dt="2023-11-20T13:49:48.813" v="566"/>
          <ac:picMkLst>
            <pc:docMk/>
            <pc:sldMk cId="2537542462" sldId="3407"/>
            <ac:picMk id="24" creationId="{8DF918E5-83B6-0247-32F6-8C0900843632}"/>
          </ac:picMkLst>
        </pc:picChg>
        <pc:picChg chg="del">
          <ac:chgData name="Marek Chládek - 2N" userId="d68c704c-9058-41b0-b385-846b5a1a0d3e" providerId="ADAL" clId="{312C5FAE-D9F7-4D20-B67B-18788D6A1F3E}" dt="2023-11-20T13:52:44.822" v="588" actId="478"/>
          <ac:picMkLst>
            <pc:docMk/>
            <pc:sldMk cId="2537542462" sldId="3407"/>
            <ac:picMk id="25" creationId="{3D58EC12-6326-03F2-2A06-84FCEFBAFEA9}"/>
          </ac:picMkLst>
        </pc:picChg>
        <pc:picChg chg="add del mod">
          <ac:chgData name="Marek Chládek - 2N" userId="d68c704c-9058-41b0-b385-846b5a1a0d3e" providerId="ADAL" clId="{312C5FAE-D9F7-4D20-B67B-18788D6A1F3E}" dt="2023-11-20T13:58:12.358" v="606" actId="478"/>
          <ac:picMkLst>
            <pc:docMk/>
            <pc:sldMk cId="2537542462" sldId="3407"/>
            <ac:picMk id="26" creationId="{5AE384E8-D478-0DAF-0083-19713EBD2FB7}"/>
          </ac:picMkLst>
        </pc:picChg>
        <pc:picChg chg="add del mod">
          <ac:chgData name="Marek Chládek - 2N" userId="d68c704c-9058-41b0-b385-846b5a1a0d3e" providerId="ADAL" clId="{312C5FAE-D9F7-4D20-B67B-18788D6A1F3E}" dt="2023-11-20T13:58:10.829" v="605" actId="478"/>
          <ac:picMkLst>
            <pc:docMk/>
            <pc:sldMk cId="2537542462" sldId="3407"/>
            <ac:picMk id="28" creationId="{723ED9D3-EE64-3376-B5E1-9FFE2F16276E}"/>
          </ac:picMkLst>
        </pc:picChg>
        <pc:picChg chg="del">
          <ac:chgData name="Marek Chládek - 2N" userId="d68c704c-9058-41b0-b385-846b5a1a0d3e" providerId="ADAL" clId="{312C5FAE-D9F7-4D20-B67B-18788D6A1F3E}" dt="2023-11-20T13:52:14.505" v="584" actId="478"/>
          <ac:picMkLst>
            <pc:docMk/>
            <pc:sldMk cId="2537542462" sldId="3407"/>
            <ac:picMk id="29" creationId="{9AE5EF28-1CB1-4205-AE3A-028F1B695589}"/>
          </ac:picMkLst>
        </pc:picChg>
      </pc:sldChg>
      <pc:sldMasterChg chg="addSldLayout delSldLayout">
        <pc:chgData name="Marek Chládek - 2N" userId="d68c704c-9058-41b0-b385-846b5a1a0d3e" providerId="ADAL" clId="{312C5FAE-D9F7-4D20-B67B-18788D6A1F3E}" dt="2023-11-20T14:42:22.211" v="768" actId="47"/>
        <pc:sldMasterMkLst>
          <pc:docMk/>
          <pc:sldMasterMk cId="2719731698" sldId="2147483715"/>
        </pc:sldMasterMkLst>
        <pc:sldLayoutChg chg="add del">
          <pc:chgData name="Marek Chládek - 2N" userId="d68c704c-9058-41b0-b385-846b5a1a0d3e" providerId="ADAL" clId="{312C5FAE-D9F7-4D20-B67B-18788D6A1F3E}" dt="2023-11-20T14:42:22.211" v="768" actId="47"/>
          <pc:sldLayoutMkLst>
            <pc:docMk/>
            <pc:sldMasterMk cId="2719731698" sldId="2147483715"/>
            <pc:sldLayoutMk cId="2311785908" sldId="2147483828"/>
          </pc:sldLayoutMkLst>
        </pc:sldLayoutChg>
      </pc:sldMasterChg>
    </pc:docChg>
  </pc:docChgLst>
  <pc:docChgLst>
    <pc:chgData name="Marek Chládek - 2N" userId="d68c704c-9058-41b0-b385-846b5a1a0d3e" providerId="ADAL" clId="{53A0CA33-0B29-4CF5-9BB7-50AE790200EF}"/>
    <pc:docChg chg="undo custSel delSld modSld modMainMaster">
      <pc:chgData name="Marek Chládek - 2N" userId="d68c704c-9058-41b0-b385-846b5a1a0d3e" providerId="ADAL" clId="{53A0CA33-0B29-4CF5-9BB7-50AE790200EF}" dt="2023-04-18T09:16:44.818" v="237" actId="403"/>
      <pc:docMkLst>
        <pc:docMk/>
      </pc:docMkLst>
      <pc:sldChg chg="modSp mod">
        <pc:chgData name="Marek Chládek - 2N" userId="d68c704c-9058-41b0-b385-846b5a1a0d3e" providerId="ADAL" clId="{53A0CA33-0B29-4CF5-9BB7-50AE790200EF}" dt="2023-03-28T11:45:23.857" v="228" actId="207"/>
        <pc:sldMkLst>
          <pc:docMk/>
          <pc:sldMk cId="1206456001" sldId="334"/>
        </pc:sldMkLst>
        <pc:spChg chg="mod">
          <ac:chgData name="Marek Chládek - 2N" userId="d68c704c-9058-41b0-b385-846b5a1a0d3e" providerId="ADAL" clId="{53A0CA33-0B29-4CF5-9BB7-50AE790200EF}" dt="2023-03-28T11:45:23.857" v="228" actId="207"/>
          <ac:spMkLst>
            <pc:docMk/>
            <pc:sldMk cId="1206456001" sldId="334"/>
            <ac:spMk id="4" creationId="{70513112-926F-D2F6-7775-D8B2D3D67E6A}"/>
          </ac:spMkLst>
        </pc:spChg>
      </pc:sldChg>
      <pc:sldChg chg="addSp delSp modSp mod modClrScheme chgLayout">
        <pc:chgData name="Marek Chládek - 2N" userId="d68c704c-9058-41b0-b385-846b5a1a0d3e" providerId="ADAL" clId="{53A0CA33-0B29-4CF5-9BB7-50AE790200EF}" dt="2023-03-28T11:55:59.722" v="233" actId="14826"/>
        <pc:sldMkLst>
          <pc:docMk/>
          <pc:sldMk cId="788684199" sldId="335"/>
        </pc:sldMkLst>
        <pc:spChg chg="mod">
          <ac:chgData name="Marek Chládek - 2N" userId="d68c704c-9058-41b0-b385-846b5a1a0d3e" providerId="ADAL" clId="{53A0CA33-0B29-4CF5-9BB7-50AE790200EF}" dt="2023-03-28T10:39:18.040" v="193" actId="26606"/>
          <ac:spMkLst>
            <pc:docMk/>
            <pc:sldMk cId="788684199" sldId="335"/>
            <ac:spMk id="2" creationId="{A2F68C30-B1C7-463C-9443-F64B1162C315}"/>
          </ac:spMkLst>
        </pc:spChg>
        <pc:spChg chg="add mod">
          <ac:chgData name="Marek Chládek - 2N" userId="d68c704c-9058-41b0-b385-846b5a1a0d3e" providerId="ADAL" clId="{53A0CA33-0B29-4CF5-9BB7-50AE790200EF}" dt="2023-03-28T10:40:38.963" v="204" actId="790"/>
          <ac:spMkLst>
            <pc:docMk/>
            <pc:sldMk cId="788684199" sldId="335"/>
            <ac:spMk id="3" creationId="{EBB99033-B6FC-1C9D-32C2-A578384D0942}"/>
          </ac:spMkLst>
        </pc:spChg>
        <pc:spChg chg="del mod">
          <ac:chgData name="Marek Chládek - 2N" userId="d68c704c-9058-41b0-b385-846b5a1a0d3e" providerId="ADAL" clId="{53A0CA33-0B29-4CF5-9BB7-50AE790200EF}" dt="2023-03-28T10:40:31.818" v="203" actId="478"/>
          <ac:spMkLst>
            <pc:docMk/>
            <pc:sldMk cId="788684199" sldId="335"/>
            <ac:spMk id="4" creationId="{2BBE6456-D943-59EE-D4AF-F629D4528999}"/>
          </ac:spMkLst>
        </pc:spChg>
        <pc:spChg chg="add del mod">
          <ac:chgData name="Marek Chládek - 2N" userId="d68c704c-9058-41b0-b385-846b5a1a0d3e" providerId="ADAL" clId="{53A0CA33-0B29-4CF5-9BB7-50AE790200EF}" dt="2023-03-28T10:40:20.988" v="200" actId="478"/>
          <ac:spMkLst>
            <pc:docMk/>
            <pc:sldMk cId="788684199" sldId="335"/>
            <ac:spMk id="18" creationId="{474DDEA0-96CC-F08B-2D62-090368BE44C7}"/>
          </ac:spMkLst>
        </pc:spChg>
        <pc:picChg chg="mod modCrop">
          <ac:chgData name="Marek Chládek - 2N" userId="d68c704c-9058-41b0-b385-846b5a1a0d3e" providerId="ADAL" clId="{53A0CA33-0B29-4CF5-9BB7-50AE790200EF}" dt="2023-03-28T11:55:59.722" v="233" actId="14826"/>
          <ac:picMkLst>
            <pc:docMk/>
            <pc:sldMk cId="788684199" sldId="335"/>
            <ac:picMk id="13" creationId="{A9AE7246-AC9A-6AB0-52D3-0424F0ADCAB4}"/>
          </ac:picMkLst>
        </pc:picChg>
      </pc:sldChg>
      <pc:sldChg chg="del">
        <pc:chgData name="Marek Chládek - 2N" userId="d68c704c-9058-41b0-b385-846b5a1a0d3e" providerId="ADAL" clId="{53A0CA33-0B29-4CF5-9BB7-50AE790200EF}" dt="2023-03-27T11:50:15.378" v="1" actId="47"/>
        <pc:sldMkLst>
          <pc:docMk/>
          <pc:sldMk cId="3693613764" sldId="337"/>
        </pc:sldMkLst>
      </pc:sldChg>
      <pc:sldChg chg="modSp mod modAnim">
        <pc:chgData name="Marek Chládek - 2N" userId="d68c704c-9058-41b0-b385-846b5a1a0d3e" providerId="ADAL" clId="{53A0CA33-0B29-4CF5-9BB7-50AE790200EF}" dt="2023-04-18T09:16:44.818" v="237" actId="403"/>
        <pc:sldMkLst>
          <pc:docMk/>
          <pc:sldMk cId="369304639" sldId="340"/>
        </pc:sldMkLst>
        <pc:spChg chg="mod">
          <ac:chgData name="Marek Chládek - 2N" userId="d68c704c-9058-41b0-b385-846b5a1a0d3e" providerId="ADAL" clId="{53A0CA33-0B29-4CF5-9BB7-50AE790200EF}" dt="2023-03-28T10:37:12.653" v="191" actId="1076"/>
          <ac:spMkLst>
            <pc:docMk/>
            <pc:sldMk cId="369304639" sldId="340"/>
            <ac:spMk id="3" creationId="{7C2DAE2A-C6A4-48DE-8009-9B0505C12269}"/>
          </ac:spMkLst>
        </pc:spChg>
        <pc:spChg chg="mod">
          <ac:chgData name="Marek Chládek - 2N" userId="d68c704c-9058-41b0-b385-846b5a1a0d3e" providerId="ADAL" clId="{53A0CA33-0B29-4CF5-9BB7-50AE790200EF}" dt="2023-03-28T10:37:08.573" v="190" actId="1076"/>
          <ac:spMkLst>
            <pc:docMk/>
            <pc:sldMk cId="369304639" sldId="340"/>
            <ac:spMk id="7" creationId="{2345F5F8-76B3-D416-5C5F-4B964B4791A2}"/>
          </ac:spMkLst>
        </pc:spChg>
        <pc:spChg chg="mod">
          <ac:chgData name="Marek Chládek - 2N" userId="d68c704c-9058-41b0-b385-846b5a1a0d3e" providerId="ADAL" clId="{53A0CA33-0B29-4CF5-9BB7-50AE790200EF}" dt="2023-03-28T10:36:42.229" v="189" actId="404"/>
          <ac:spMkLst>
            <pc:docMk/>
            <pc:sldMk cId="369304639" sldId="340"/>
            <ac:spMk id="25" creationId="{8A0A66BD-D262-4AF0-EF32-A59124A02AB2}"/>
          </ac:spMkLst>
        </pc:spChg>
        <pc:spChg chg="mod">
          <ac:chgData name="Marek Chládek - 2N" userId="d68c704c-9058-41b0-b385-846b5a1a0d3e" providerId="ADAL" clId="{53A0CA33-0B29-4CF5-9BB7-50AE790200EF}" dt="2023-04-18T09:16:44.818" v="237" actId="403"/>
          <ac:spMkLst>
            <pc:docMk/>
            <pc:sldMk cId="369304639" sldId="340"/>
            <ac:spMk id="26" creationId="{EC4A42B7-62DE-2638-30F2-4AAA998BA3C9}"/>
          </ac:spMkLst>
        </pc:spChg>
        <pc:picChg chg="mod modCrop">
          <ac:chgData name="Marek Chládek - 2N" userId="d68c704c-9058-41b0-b385-846b5a1a0d3e" providerId="ADAL" clId="{53A0CA33-0B29-4CF5-9BB7-50AE790200EF}" dt="2023-03-28T10:25:58.201" v="182" actId="1076"/>
          <ac:picMkLst>
            <pc:docMk/>
            <pc:sldMk cId="369304639" sldId="340"/>
            <ac:picMk id="18" creationId="{07E09482-1A25-8B26-4E23-624FDB725DAA}"/>
          </ac:picMkLst>
        </pc:picChg>
        <pc:picChg chg="mod modCrop">
          <ac:chgData name="Marek Chládek - 2N" userId="d68c704c-9058-41b0-b385-846b5a1a0d3e" providerId="ADAL" clId="{53A0CA33-0B29-4CF5-9BB7-50AE790200EF}" dt="2023-03-28T10:25:55.914" v="181" actId="1076"/>
          <ac:picMkLst>
            <pc:docMk/>
            <pc:sldMk cId="369304639" sldId="340"/>
            <ac:picMk id="21" creationId="{260F7370-67C7-62CF-50AD-AA9D40ECECA2}"/>
          </ac:picMkLst>
        </pc:picChg>
      </pc:sldChg>
      <pc:sldChg chg="modSp mod">
        <pc:chgData name="Marek Chládek - 2N" userId="d68c704c-9058-41b0-b385-846b5a1a0d3e" providerId="ADAL" clId="{53A0CA33-0B29-4CF5-9BB7-50AE790200EF}" dt="2023-03-28T07:07:43.350" v="96" actId="207"/>
        <pc:sldMkLst>
          <pc:docMk/>
          <pc:sldMk cId="1881110648" sldId="366"/>
        </pc:sldMkLst>
        <pc:spChg chg="mod">
          <ac:chgData name="Marek Chládek - 2N" userId="d68c704c-9058-41b0-b385-846b5a1a0d3e" providerId="ADAL" clId="{53A0CA33-0B29-4CF5-9BB7-50AE790200EF}" dt="2023-03-28T07:07:43.350" v="96" actId="207"/>
          <ac:spMkLst>
            <pc:docMk/>
            <pc:sldMk cId="1881110648" sldId="366"/>
            <ac:spMk id="4" creationId="{70513112-926F-D2F6-7775-D8B2D3D67E6A}"/>
          </ac:spMkLst>
        </pc:spChg>
      </pc:sldChg>
      <pc:sldChg chg="modSp mod">
        <pc:chgData name="Marek Chládek - 2N" userId="d68c704c-9058-41b0-b385-846b5a1a0d3e" providerId="ADAL" clId="{53A0CA33-0B29-4CF5-9BB7-50AE790200EF}" dt="2023-03-28T11:53:37.172" v="232" actId="207"/>
        <pc:sldMkLst>
          <pc:docMk/>
          <pc:sldMk cId="2522993148" sldId="372"/>
        </pc:sldMkLst>
        <pc:spChg chg="mod">
          <ac:chgData name="Marek Chládek - 2N" userId="d68c704c-9058-41b0-b385-846b5a1a0d3e" providerId="ADAL" clId="{53A0CA33-0B29-4CF5-9BB7-50AE790200EF}" dt="2023-03-28T11:53:37.172" v="232" actId="207"/>
          <ac:spMkLst>
            <pc:docMk/>
            <pc:sldMk cId="2522993148" sldId="372"/>
            <ac:spMk id="4" creationId="{3A4F2BD6-D711-F6A0-9633-3B762464F4A9}"/>
          </ac:spMkLst>
        </pc:spChg>
      </pc:sldChg>
      <pc:sldChg chg="modSp mod">
        <pc:chgData name="Marek Chládek - 2N" userId="d68c704c-9058-41b0-b385-846b5a1a0d3e" providerId="ADAL" clId="{53A0CA33-0B29-4CF5-9BB7-50AE790200EF}" dt="2023-03-28T11:47:12.500" v="229" actId="14100"/>
        <pc:sldMkLst>
          <pc:docMk/>
          <pc:sldMk cId="820275432" sldId="378"/>
        </pc:sldMkLst>
        <pc:spChg chg="mod">
          <ac:chgData name="Marek Chládek - 2N" userId="d68c704c-9058-41b0-b385-846b5a1a0d3e" providerId="ADAL" clId="{53A0CA33-0B29-4CF5-9BB7-50AE790200EF}" dt="2023-03-28T11:47:12.500" v="229" actId="14100"/>
          <ac:spMkLst>
            <pc:docMk/>
            <pc:sldMk cId="820275432" sldId="378"/>
            <ac:spMk id="6" creationId="{D574F7FD-5062-9CD9-4718-0349F73D1BBC}"/>
          </ac:spMkLst>
        </pc:spChg>
      </pc:sldChg>
      <pc:sldChg chg="del">
        <pc:chgData name="Marek Chládek - 2N" userId="d68c704c-9058-41b0-b385-846b5a1a0d3e" providerId="ADAL" clId="{53A0CA33-0B29-4CF5-9BB7-50AE790200EF}" dt="2023-03-27T11:50:13.230" v="0" actId="47"/>
        <pc:sldMkLst>
          <pc:docMk/>
          <pc:sldMk cId="2783362012" sldId="394"/>
        </pc:sldMkLst>
      </pc:sldChg>
      <pc:sldChg chg="modSp mod">
        <pc:chgData name="Marek Chládek - 2N" userId="d68c704c-9058-41b0-b385-846b5a1a0d3e" providerId="ADAL" clId="{53A0CA33-0B29-4CF5-9BB7-50AE790200EF}" dt="2023-03-28T14:22:48.610" v="234" actId="242"/>
        <pc:sldMkLst>
          <pc:docMk/>
          <pc:sldMk cId="1271042214" sldId="3379"/>
        </pc:sldMkLst>
        <pc:spChg chg="mod">
          <ac:chgData name="Marek Chládek - 2N" userId="d68c704c-9058-41b0-b385-846b5a1a0d3e" providerId="ADAL" clId="{53A0CA33-0B29-4CF5-9BB7-50AE790200EF}" dt="2023-03-28T14:22:48.610" v="234" actId="242"/>
          <ac:spMkLst>
            <pc:docMk/>
            <pc:sldMk cId="1271042214" sldId="3379"/>
            <ac:spMk id="17" creationId="{1F6EA483-1984-4A0F-8204-D57F704C858F}"/>
          </ac:spMkLst>
        </pc:spChg>
        <pc:spChg chg="mod">
          <ac:chgData name="Marek Chládek - 2N" userId="d68c704c-9058-41b0-b385-846b5a1a0d3e" providerId="ADAL" clId="{53A0CA33-0B29-4CF5-9BB7-50AE790200EF}" dt="2023-03-28T14:22:48.610" v="234" actId="242"/>
          <ac:spMkLst>
            <pc:docMk/>
            <pc:sldMk cId="1271042214" sldId="3379"/>
            <ac:spMk id="18" creationId="{FA622206-F002-412F-8C55-566E2CF87E3A}"/>
          </ac:spMkLst>
        </pc:spChg>
        <pc:spChg chg="mod">
          <ac:chgData name="Marek Chládek - 2N" userId="d68c704c-9058-41b0-b385-846b5a1a0d3e" providerId="ADAL" clId="{53A0CA33-0B29-4CF5-9BB7-50AE790200EF}" dt="2023-03-28T14:22:48.610" v="234" actId="242"/>
          <ac:spMkLst>
            <pc:docMk/>
            <pc:sldMk cId="1271042214" sldId="3379"/>
            <ac:spMk id="20" creationId="{01D88BFD-E672-4198-AD69-7B5A3AE204AF}"/>
          </ac:spMkLst>
        </pc:spChg>
        <pc:spChg chg="mod">
          <ac:chgData name="Marek Chládek - 2N" userId="d68c704c-9058-41b0-b385-846b5a1a0d3e" providerId="ADAL" clId="{53A0CA33-0B29-4CF5-9BB7-50AE790200EF}" dt="2023-03-28T14:22:48.610" v="234" actId="242"/>
          <ac:spMkLst>
            <pc:docMk/>
            <pc:sldMk cId="1271042214" sldId="3379"/>
            <ac:spMk id="24" creationId="{4104D240-4710-44EA-9CE2-0FBCCC7DB95F}"/>
          </ac:spMkLst>
        </pc:spChg>
        <pc:spChg chg="mod">
          <ac:chgData name="Marek Chládek - 2N" userId="d68c704c-9058-41b0-b385-846b5a1a0d3e" providerId="ADAL" clId="{53A0CA33-0B29-4CF5-9BB7-50AE790200EF}" dt="2023-03-28T10:41:11.362" v="206" actId="207"/>
          <ac:spMkLst>
            <pc:docMk/>
            <pc:sldMk cId="1271042214" sldId="3379"/>
            <ac:spMk id="50" creationId="{2FC30C3B-9E49-44C3-B460-4BBEC6E3DD29}"/>
          </ac:spMkLst>
        </pc:spChg>
      </pc:sldChg>
      <pc:sldChg chg="modSp mod">
        <pc:chgData name="Marek Chládek - 2N" userId="d68c704c-9058-41b0-b385-846b5a1a0d3e" providerId="ADAL" clId="{53A0CA33-0B29-4CF5-9BB7-50AE790200EF}" dt="2023-03-28T11:44:19.536" v="220" actId="18131"/>
        <pc:sldMkLst>
          <pc:docMk/>
          <pc:sldMk cId="3693134562" sldId="3381"/>
        </pc:sldMkLst>
        <pc:spChg chg="mod">
          <ac:chgData name="Marek Chládek - 2N" userId="d68c704c-9058-41b0-b385-846b5a1a0d3e" providerId="ADAL" clId="{53A0CA33-0B29-4CF5-9BB7-50AE790200EF}" dt="2023-03-28T11:43:56.692" v="217" actId="14826"/>
          <ac:spMkLst>
            <pc:docMk/>
            <pc:sldMk cId="3693134562" sldId="3381"/>
            <ac:spMk id="138" creationId="{0B112E4A-59A1-450A-90AB-72B83881066D}"/>
          </ac:spMkLst>
        </pc:spChg>
        <pc:spChg chg="mod">
          <ac:chgData name="Marek Chládek - 2N" userId="d68c704c-9058-41b0-b385-846b5a1a0d3e" providerId="ADAL" clId="{53A0CA33-0B29-4CF5-9BB7-50AE790200EF}" dt="2023-03-28T11:43:56.692" v="217" actId="14826"/>
          <ac:spMkLst>
            <pc:docMk/>
            <pc:sldMk cId="3693134562" sldId="3381"/>
            <ac:spMk id="141" creationId="{7DFE1943-4915-45D7-AF86-594C7ACCF9E6}"/>
          </ac:spMkLst>
        </pc:spChg>
        <pc:spChg chg="mod">
          <ac:chgData name="Marek Chládek - 2N" userId="d68c704c-9058-41b0-b385-846b5a1a0d3e" providerId="ADAL" clId="{53A0CA33-0B29-4CF5-9BB7-50AE790200EF}" dt="2023-03-28T11:43:56.692" v="217" actId="14826"/>
          <ac:spMkLst>
            <pc:docMk/>
            <pc:sldMk cId="3693134562" sldId="3381"/>
            <ac:spMk id="142" creationId="{FD3A768C-83B0-4357-A809-B9EF0D00A55B}"/>
          </ac:spMkLst>
        </pc:spChg>
        <pc:grpChg chg="mod">
          <ac:chgData name="Marek Chládek - 2N" userId="d68c704c-9058-41b0-b385-846b5a1a0d3e" providerId="ADAL" clId="{53A0CA33-0B29-4CF5-9BB7-50AE790200EF}" dt="2023-03-28T11:43:56.692" v="217" actId="14826"/>
          <ac:grpSpMkLst>
            <pc:docMk/>
            <pc:sldMk cId="3693134562" sldId="3381"/>
            <ac:grpSpMk id="137" creationId="{D3C195B4-0E5E-4AD8-AB65-68DFE0F826E3}"/>
          </ac:grpSpMkLst>
        </pc:grpChg>
        <pc:picChg chg="mod">
          <ac:chgData name="Marek Chládek - 2N" userId="d68c704c-9058-41b0-b385-846b5a1a0d3e" providerId="ADAL" clId="{53A0CA33-0B29-4CF5-9BB7-50AE790200EF}" dt="2023-03-28T11:43:56.692" v="217" actId="14826"/>
          <ac:picMkLst>
            <pc:docMk/>
            <pc:sldMk cId="3693134562" sldId="3381"/>
            <ac:picMk id="139" creationId="{B6018712-849C-493B-842F-DEFD339D8E7E}"/>
          </ac:picMkLst>
        </pc:picChg>
        <pc:picChg chg="mod modCrop">
          <ac:chgData name="Marek Chládek - 2N" userId="d68c704c-9058-41b0-b385-846b5a1a0d3e" providerId="ADAL" clId="{53A0CA33-0B29-4CF5-9BB7-50AE790200EF}" dt="2023-03-28T11:44:19.536" v="220" actId="18131"/>
          <ac:picMkLst>
            <pc:docMk/>
            <pc:sldMk cId="3693134562" sldId="3381"/>
            <ac:picMk id="140" creationId="{64B55628-6923-4244-B21E-ABB324716E40}"/>
          </ac:picMkLst>
        </pc:picChg>
      </pc:sldChg>
      <pc:sldChg chg="modSp mod">
        <pc:chgData name="Marek Chládek - 2N" userId="d68c704c-9058-41b0-b385-846b5a1a0d3e" providerId="ADAL" clId="{53A0CA33-0B29-4CF5-9BB7-50AE790200EF}" dt="2023-03-28T07:12:24.725" v="103" actId="113"/>
        <pc:sldMkLst>
          <pc:docMk/>
          <pc:sldMk cId="2226379570" sldId="3391"/>
        </pc:sldMkLst>
        <pc:spChg chg="mod">
          <ac:chgData name="Marek Chládek - 2N" userId="d68c704c-9058-41b0-b385-846b5a1a0d3e" providerId="ADAL" clId="{53A0CA33-0B29-4CF5-9BB7-50AE790200EF}" dt="2023-03-28T07:12:24.725" v="103" actId="113"/>
          <ac:spMkLst>
            <pc:docMk/>
            <pc:sldMk cId="2226379570" sldId="3391"/>
            <ac:spMk id="7" creationId="{D512F25A-57B2-CEDB-6CDD-A4AACC1DCFDD}"/>
          </ac:spMkLst>
        </pc:spChg>
      </pc:sldChg>
      <pc:sldChg chg="modSp mod">
        <pc:chgData name="Marek Chládek - 2N" userId="d68c704c-9058-41b0-b385-846b5a1a0d3e" providerId="ADAL" clId="{53A0CA33-0B29-4CF5-9BB7-50AE790200EF}" dt="2023-03-28T11:44:46.051" v="222" actId="207"/>
        <pc:sldMkLst>
          <pc:docMk/>
          <pc:sldMk cId="102646980" sldId="3394"/>
        </pc:sldMkLst>
        <pc:spChg chg="mod">
          <ac:chgData name="Marek Chládek - 2N" userId="d68c704c-9058-41b0-b385-846b5a1a0d3e" providerId="ADAL" clId="{53A0CA33-0B29-4CF5-9BB7-50AE790200EF}" dt="2023-03-28T11:44:46.051" v="222" actId="207"/>
          <ac:spMkLst>
            <pc:docMk/>
            <pc:sldMk cId="102646980" sldId="3394"/>
            <ac:spMk id="3" creationId="{8707E2D3-5AA4-5B63-6687-6DE39C51E5F9}"/>
          </ac:spMkLst>
        </pc:spChg>
      </pc:sldChg>
      <pc:sldChg chg="modSp mod">
        <pc:chgData name="Marek Chládek - 2N" userId="d68c704c-9058-41b0-b385-846b5a1a0d3e" providerId="ADAL" clId="{53A0CA33-0B29-4CF5-9BB7-50AE790200EF}" dt="2023-03-28T07:07:58.396" v="97" actId="207"/>
        <pc:sldMkLst>
          <pc:docMk/>
          <pc:sldMk cId="121145903" sldId="3395"/>
        </pc:sldMkLst>
        <pc:spChg chg="mod">
          <ac:chgData name="Marek Chládek - 2N" userId="d68c704c-9058-41b0-b385-846b5a1a0d3e" providerId="ADAL" clId="{53A0CA33-0B29-4CF5-9BB7-50AE790200EF}" dt="2023-03-28T07:07:58.396" v="97" actId="207"/>
          <ac:spMkLst>
            <pc:docMk/>
            <pc:sldMk cId="121145903" sldId="3395"/>
            <ac:spMk id="12" creationId="{9B95F2BE-C124-B547-CF04-DD24DBB5BB90}"/>
          </ac:spMkLst>
        </pc:spChg>
      </pc:sldChg>
      <pc:sldChg chg="modSp mod">
        <pc:chgData name="Marek Chládek - 2N" userId="d68c704c-9058-41b0-b385-846b5a1a0d3e" providerId="ADAL" clId="{53A0CA33-0B29-4CF5-9BB7-50AE790200EF}" dt="2023-03-28T07:06:52.265" v="88" actId="113"/>
        <pc:sldMkLst>
          <pc:docMk/>
          <pc:sldMk cId="3754721519" sldId="3399"/>
        </pc:sldMkLst>
        <pc:spChg chg="mod">
          <ac:chgData name="Marek Chládek - 2N" userId="d68c704c-9058-41b0-b385-846b5a1a0d3e" providerId="ADAL" clId="{53A0CA33-0B29-4CF5-9BB7-50AE790200EF}" dt="2023-03-28T07:06:52.265" v="88" actId="113"/>
          <ac:spMkLst>
            <pc:docMk/>
            <pc:sldMk cId="3754721519" sldId="3399"/>
            <ac:spMk id="3" creationId="{CF7486E8-1EB3-7EF7-07D8-2D4E3A531874}"/>
          </ac:spMkLst>
        </pc:spChg>
      </pc:sldChg>
      <pc:sldChg chg="modSp mod">
        <pc:chgData name="Marek Chládek - 2N" userId="d68c704c-9058-41b0-b385-846b5a1a0d3e" providerId="ADAL" clId="{53A0CA33-0B29-4CF5-9BB7-50AE790200EF}" dt="2023-03-28T07:07:17.971" v="92" actId="207"/>
        <pc:sldMkLst>
          <pc:docMk/>
          <pc:sldMk cId="4161735524" sldId="3402"/>
        </pc:sldMkLst>
        <pc:spChg chg="mod">
          <ac:chgData name="Marek Chládek - 2N" userId="d68c704c-9058-41b0-b385-846b5a1a0d3e" providerId="ADAL" clId="{53A0CA33-0B29-4CF5-9BB7-50AE790200EF}" dt="2023-03-28T07:07:17.971" v="92" actId="207"/>
          <ac:spMkLst>
            <pc:docMk/>
            <pc:sldMk cId="4161735524" sldId="3402"/>
            <ac:spMk id="4" creationId="{06984CB3-B71B-7318-C416-735DAE12AB91}"/>
          </ac:spMkLst>
        </pc:spChg>
      </pc:sldChg>
      <pc:sldChg chg="del">
        <pc:chgData name="Marek Chládek - 2N" userId="d68c704c-9058-41b0-b385-846b5a1a0d3e" providerId="ADAL" clId="{53A0CA33-0B29-4CF5-9BB7-50AE790200EF}" dt="2023-03-27T11:50:20.938" v="3" actId="47"/>
        <pc:sldMkLst>
          <pc:docMk/>
          <pc:sldMk cId="1442014803" sldId="3403"/>
        </pc:sldMkLst>
      </pc:sldChg>
      <pc:sldChg chg="del">
        <pc:chgData name="Marek Chládek - 2N" userId="d68c704c-9058-41b0-b385-846b5a1a0d3e" providerId="ADAL" clId="{53A0CA33-0B29-4CF5-9BB7-50AE790200EF}" dt="2023-03-27T11:50:18.948" v="2" actId="47"/>
        <pc:sldMkLst>
          <pc:docMk/>
          <pc:sldMk cId="1898985819" sldId="3404"/>
        </pc:sldMkLst>
      </pc:sldChg>
      <pc:sldMasterChg chg="delSldLayout modSldLayout">
        <pc:chgData name="Marek Chládek - 2N" userId="d68c704c-9058-41b0-b385-846b5a1a0d3e" providerId="ADAL" clId="{53A0CA33-0B29-4CF5-9BB7-50AE790200EF}" dt="2023-03-28T11:51:57.500" v="230"/>
        <pc:sldMasterMkLst>
          <pc:docMk/>
          <pc:sldMasterMk cId="2719731698" sldId="2147483715"/>
        </pc:sldMasterMkLst>
        <pc:sldLayoutChg chg="modAnim">
          <pc:chgData name="Marek Chládek - 2N" userId="d68c704c-9058-41b0-b385-846b5a1a0d3e" providerId="ADAL" clId="{53A0CA33-0B29-4CF5-9BB7-50AE790200EF}" dt="2023-03-28T11:51:57.500" v="230"/>
          <pc:sldLayoutMkLst>
            <pc:docMk/>
            <pc:sldMasterMk cId="2719731698" sldId="2147483715"/>
            <pc:sldLayoutMk cId="1858867662" sldId="2147483827"/>
          </pc:sldLayoutMkLst>
        </pc:sldLayoutChg>
        <pc:sldLayoutChg chg="del">
          <pc:chgData name="Marek Chládek - 2N" userId="d68c704c-9058-41b0-b385-846b5a1a0d3e" providerId="ADAL" clId="{53A0CA33-0B29-4CF5-9BB7-50AE790200EF}" dt="2023-03-27T11:50:20.938" v="3" actId="47"/>
          <pc:sldLayoutMkLst>
            <pc:docMk/>
            <pc:sldMasterMk cId="2719731698" sldId="2147483715"/>
            <pc:sldLayoutMk cId="191394779" sldId="2147483828"/>
          </pc:sldLayoutMkLst>
        </pc:sldLayoutChg>
      </pc:sldMasterChg>
    </pc:docChg>
  </pc:docChgLst>
  <pc:docChgLst>
    <pc:chgData name="Marek Chládek - 2N" userId="d68c704c-9058-41b0-b385-846b5a1a0d3e" providerId="ADAL" clId="{96A7D769-0176-4E22-A039-04E542A83A30}"/>
    <pc:docChg chg="undo redo custSel modSld">
      <pc:chgData name="Marek Chládek - 2N" userId="d68c704c-9058-41b0-b385-846b5a1a0d3e" providerId="ADAL" clId="{96A7D769-0176-4E22-A039-04E542A83A30}" dt="2023-06-01T14:08:30.529" v="146" actId="18131"/>
      <pc:docMkLst>
        <pc:docMk/>
      </pc:docMkLst>
      <pc:sldChg chg="modSp mod">
        <pc:chgData name="Marek Chládek - 2N" userId="d68c704c-9058-41b0-b385-846b5a1a0d3e" providerId="ADAL" clId="{96A7D769-0176-4E22-A039-04E542A83A30}" dt="2023-06-01T13:50:53.907" v="39" actId="14826"/>
        <pc:sldMkLst>
          <pc:docMk/>
          <pc:sldMk cId="1556085287" sldId="374"/>
        </pc:sldMkLst>
        <pc:spChg chg="mod">
          <ac:chgData name="Marek Chládek - 2N" userId="d68c704c-9058-41b0-b385-846b5a1a0d3e" providerId="ADAL" clId="{96A7D769-0176-4E22-A039-04E542A83A30}" dt="2023-06-01T13:41:58.117" v="11" actId="14100"/>
          <ac:spMkLst>
            <pc:docMk/>
            <pc:sldMk cId="1556085287" sldId="374"/>
            <ac:spMk id="2" creationId="{A2F68C30-B1C7-463C-9443-F64B1162C315}"/>
          </ac:spMkLst>
        </pc:spChg>
        <pc:picChg chg="mod modCrop">
          <ac:chgData name="Marek Chládek - 2N" userId="d68c704c-9058-41b0-b385-846b5a1a0d3e" providerId="ADAL" clId="{96A7D769-0176-4E22-A039-04E542A83A30}" dt="2023-06-01T13:50:53.907" v="39" actId="14826"/>
          <ac:picMkLst>
            <pc:docMk/>
            <pc:sldMk cId="1556085287" sldId="374"/>
            <ac:picMk id="13" creationId="{A9AE7246-AC9A-6AB0-52D3-0424F0ADCAB4}"/>
          </ac:picMkLst>
        </pc:picChg>
      </pc:sldChg>
      <pc:sldChg chg="modSp mod">
        <pc:chgData name="Marek Chládek - 2N" userId="d68c704c-9058-41b0-b385-846b5a1a0d3e" providerId="ADAL" clId="{96A7D769-0176-4E22-A039-04E542A83A30}" dt="2023-06-01T14:08:30.529" v="146" actId="18131"/>
        <pc:sldMkLst>
          <pc:docMk/>
          <pc:sldMk cId="3693134562" sldId="3381"/>
        </pc:sldMkLst>
        <pc:spChg chg="mod">
          <ac:chgData name="Marek Chládek - 2N" userId="d68c704c-9058-41b0-b385-846b5a1a0d3e" providerId="ADAL" clId="{96A7D769-0176-4E22-A039-04E542A83A30}" dt="2023-06-01T14:07:35.383" v="136" actId="14826"/>
          <ac:spMkLst>
            <pc:docMk/>
            <pc:sldMk cId="3693134562" sldId="3381"/>
            <ac:spMk id="150" creationId="{9C0573EC-EB9E-4F12-97C3-0320DD2C4964}"/>
          </ac:spMkLst>
        </pc:spChg>
        <pc:spChg chg="mod">
          <ac:chgData name="Marek Chládek - 2N" userId="d68c704c-9058-41b0-b385-846b5a1a0d3e" providerId="ADAL" clId="{96A7D769-0176-4E22-A039-04E542A83A30}" dt="2023-06-01T14:07:35.383" v="136" actId="14826"/>
          <ac:spMkLst>
            <pc:docMk/>
            <pc:sldMk cId="3693134562" sldId="3381"/>
            <ac:spMk id="153" creationId="{A620288B-5C9C-4128-AA4F-2B0DB44C9490}"/>
          </ac:spMkLst>
        </pc:spChg>
        <pc:spChg chg="mod">
          <ac:chgData name="Marek Chládek - 2N" userId="d68c704c-9058-41b0-b385-846b5a1a0d3e" providerId="ADAL" clId="{96A7D769-0176-4E22-A039-04E542A83A30}" dt="2023-06-01T14:07:35.383" v="136" actId="14826"/>
          <ac:spMkLst>
            <pc:docMk/>
            <pc:sldMk cId="3693134562" sldId="3381"/>
            <ac:spMk id="154" creationId="{5FFBC5C7-EC6C-40D5-986D-3266D8A652E5}"/>
          </ac:spMkLst>
        </pc:spChg>
        <pc:grpChg chg="mod">
          <ac:chgData name="Marek Chládek - 2N" userId="d68c704c-9058-41b0-b385-846b5a1a0d3e" providerId="ADAL" clId="{96A7D769-0176-4E22-A039-04E542A83A30}" dt="2023-06-01T14:07:55.840" v="140" actId="14100"/>
          <ac:grpSpMkLst>
            <pc:docMk/>
            <pc:sldMk cId="3693134562" sldId="3381"/>
            <ac:grpSpMk id="149" creationId="{8511E1BF-8492-47CA-A582-2181773C7F6D}"/>
          </ac:grpSpMkLst>
        </pc:grpChg>
        <pc:picChg chg="mod">
          <ac:chgData name="Marek Chládek - 2N" userId="d68c704c-9058-41b0-b385-846b5a1a0d3e" providerId="ADAL" clId="{96A7D769-0176-4E22-A039-04E542A83A30}" dt="2023-06-01T14:07:35.383" v="136" actId="14826"/>
          <ac:picMkLst>
            <pc:docMk/>
            <pc:sldMk cId="3693134562" sldId="3381"/>
            <ac:picMk id="151" creationId="{8C76F84D-5A76-4561-B7B1-EF1966E2A673}"/>
          </ac:picMkLst>
        </pc:picChg>
        <pc:picChg chg="mod modCrop">
          <ac:chgData name="Marek Chládek - 2N" userId="d68c704c-9058-41b0-b385-846b5a1a0d3e" providerId="ADAL" clId="{96A7D769-0176-4E22-A039-04E542A83A30}" dt="2023-06-01T14:08:30.529" v="146" actId="18131"/>
          <ac:picMkLst>
            <pc:docMk/>
            <pc:sldMk cId="3693134562" sldId="3381"/>
            <ac:picMk id="152" creationId="{1D40B289-74BA-4E61-9759-3E5B6746DD1F}"/>
          </ac:picMkLst>
        </pc:picChg>
      </pc:sldChg>
      <pc:sldChg chg="addSp delSp modSp mod">
        <pc:chgData name="Marek Chládek - 2N" userId="d68c704c-9058-41b0-b385-846b5a1a0d3e" providerId="ADAL" clId="{96A7D769-0176-4E22-A039-04E542A83A30}" dt="2023-06-01T14:04:37.402" v="135" actId="20577"/>
        <pc:sldMkLst>
          <pc:docMk/>
          <pc:sldMk cId="2995039729" sldId="3383"/>
        </pc:sldMkLst>
        <pc:spChg chg="mod">
          <ac:chgData name="Marek Chládek - 2N" userId="d68c704c-9058-41b0-b385-846b5a1a0d3e" providerId="ADAL" clId="{96A7D769-0176-4E22-A039-04E542A83A30}" dt="2023-06-01T13:43:17.865" v="32" actId="20577"/>
          <ac:spMkLst>
            <pc:docMk/>
            <pc:sldMk cId="2995039729" sldId="3383"/>
            <ac:spMk id="2" creationId="{AAB725CB-A423-4FF4-91E9-82444AC74EA1}"/>
          </ac:spMkLst>
        </pc:spChg>
        <pc:spChg chg="mod">
          <ac:chgData name="Marek Chládek - 2N" userId="d68c704c-9058-41b0-b385-846b5a1a0d3e" providerId="ADAL" clId="{96A7D769-0176-4E22-A039-04E542A83A30}" dt="2023-06-01T14:04:37.402" v="135" actId="20577"/>
          <ac:spMkLst>
            <pc:docMk/>
            <pc:sldMk cId="2995039729" sldId="3383"/>
            <ac:spMk id="4" creationId="{CB217459-1BD2-EA06-2CC8-3F0C9E22905B}"/>
          </ac:spMkLst>
        </pc:spChg>
        <pc:spChg chg="add del mod">
          <ac:chgData name="Marek Chládek - 2N" userId="d68c704c-9058-41b0-b385-846b5a1a0d3e" providerId="ADAL" clId="{96A7D769-0176-4E22-A039-04E542A83A30}" dt="2023-06-01T13:52:02.753" v="47" actId="478"/>
          <ac:spMkLst>
            <pc:docMk/>
            <pc:sldMk cId="2995039729" sldId="3383"/>
            <ac:spMk id="6" creationId="{E2ACD9BD-0136-E117-D4A8-264ADC0BA412}"/>
          </ac:spMkLst>
        </pc:spChg>
        <pc:spChg chg="mod">
          <ac:chgData name="Marek Chládek - 2N" userId="d68c704c-9058-41b0-b385-846b5a1a0d3e" providerId="ADAL" clId="{96A7D769-0176-4E22-A039-04E542A83A30}" dt="2023-06-01T13:58:23.787" v="98" actId="790"/>
          <ac:spMkLst>
            <pc:docMk/>
            <pc:sldMk cId="2995039729" sldId="3383"/>
            <ac:spMk id="7" creationId="{D512F25A-57B2-CEDB-6CDD-A4AACC1DCFDD}"/>
          </ac:spMkLst>
        </pc:spChg>
        <pc:picChg chg="add mod">
          <ac:chgData name="Marek Chládek - 2N" userId="d68c704c-9058-41b0-b385-846b5a1a0d3e" providerId="ADAL" clId="{96A7D769-0176-4E22-A039-04E542A83A30}" dt="2023-06-01T13:51:59.366" v="46"/>
          <ac:picMkLst>
            <pc:docMk/>
            <pc:sldMk cId="2995039729" sldId="3383"/>
            <ac:picMk id="8" creationId="{09CF77FC-5BE2-59D4-5598-7B4B91FC20BE}"/>
          </ac:picMkLst>
        </pc:picChg>
        <pc:picChg chg="del">
          <ac:chgData name="Marek Chládek - 2N" userId="d68c704c-9058-41b0-b385-846b5a1a0d3e" providerId="ADAL" clId="{96A7D769-0176-4E22-A039-04E542A83A30}" dt="2023-06-01T13:51:39.282" v="42" actId="478"/>
          <ac:picMkLst>
            <pc:docMk/>
            <pc:sldMk cId="2995039729" sldId="3383"/>
            <ac:picMk id="18" creationId="{3DD7EEBF-1EE9-EE82-0242-9B638F5AF544}"/>
          </ac:picMkLst>
        </pc:picChg>
        <pc:picChg chg="mod">
          <ac:chgData name="Marek Chládek - 2N" userId="d68c704c-9058-41b0-b385-846b5a1a0d3e" providerId="ADAL" clId="{96A7D769-0176-4E22-A039-04E542A83A30}" dt="2023-06-01T13:52:40.503" v="49" actId="14826"/>
          <ac:picMkLst>
            <pc:docMk/>
            <pc:sldMk cId="2995039729" sldId="3383"/>
            <ac:picMk id="19" creationId="{A048A6E9-2CEF-EC11-9C76-3E65144CB898}"/>
          </ac:picMkLst>
        </pc:picChg>
        <pc:picChg chg="mod">
          <ac:chgData name="Marek Chládek - 2N" userId="d68c704c-9058-41b0-b385-846b5a1a0d3e" providerId="ADAL" clId="{96A7D769-0176-4E22-A039-04E542A83A30}" dt="2023-06-01T13:51:46.577" v="45" actId="1038"/>
          <ac:picMkLst>
            <pc:docMk/>
            <pc:sldMk cId="2995039729" sldId="3383"/>
            <ac:picMk id="21" creationId="{6A8E19EA-27B0-D6E5-F12D-8A47D9E76590}"/>
          </ac:picMkLst>
        </pc:picChg>
        <pc:picChg chg="mod">
          <ac:chgData name="Marek Chládek - 2N" userId="d68c704c-9058-41b0-b385-846b5a1a0d3e" providerId="ADAL" clId="{96A7D769-0176-4E22-A039-04E542A83A30}" dt="2023-06-01T13:54:04.076" v="79" actId="14826"/>
          <ac:picMkLst>
            <pc:docMk/>
            <pc:sldMk cId="2995039729" sldId="3383"/>
            <ac:picMk id="29" creationId="{9AE5EF28-1CB1-4205-AE3A-028F1B695589}"/>
          </ac:picMkLst>
        </pc:picChg>
      </pc:sldChg>
      <pc:sldChg chg="modSp mod">
        <pc:chgData name="Marek Chládek - 2N" userId="d68c704c-9058-41b0-b385-846b5a1a0d3e" providerId="ADAL" clId="{96A7D769-0176-4E22-A039-04E542A83A30}" dt="2023-06-01T14:03:24.816" v="133" actId="20577"/>
        <pc:sldMkLst>
          <pc:docMk/>
          <pc:sldMk cId="3200567200" sldId="3388"/>
        </pc:sldMkLst>
        <pc:spChg chg="mod">
          <ac:chgData name="Marek Chládek - 2N" userId="d68c704c-9058-41b0-b385-846b5a1a0d3e" providerId="ADAL" clId="{96A7D769-0176-4E22-A039-04E542A83A30}" dt="2023-06-01T14:03:24.816" v="133" actId="20577"/>
          <ac:spMkLst>
            <pc:docMk/>
            <pc:sldMk cId="3200567200" sldId="3388"/>
            <ac:spMk id="7" creationId="{D512F25A-57B2-CEDB-6CDD-A4AACC1DCFDD}"/>
          </ac:spMkLst>
        </pc:spChg>
      </pc:sldChg>
      <pc:sldChg chg="modSp mod">
        <pc:chgData name="Marek Chládek - 2N" userId="d68c704c-9058-41b0-b385-846b5a1a0d3e" providerId="ADAL" clId="{96A7D769-0176-4E22-A039-04E542A83A30}" dt="2023-06-01T14:04:19.932" v="134" actId="313"/>
        <pc:sldMkLst>
          <pc:docMk/>
          <pc:sldMk cId="2897289949" sldId="3393"/>
        </pc:sldMkLst>
        <pc:spChg chg="mod">
          <ac:chgData name="Marek Chládek - 2N" userId="d68c704c-9058-41b0-b385-846b5a1a0d3e" providerId="ADAL" clId="{96A7D769-0176-4E22-A039-04E542A83A30}" dt="2023-06-01T14:04:19.932" v="134" actId="313"/>
          <ac:spMkLst>
            <pc:docMk/>
            <pc:sldMk cId="2897289949" sldId="3393"/>
            <ac:spMk id="5" creationId="{B919A9C7-903C-4906-EBCE-03E621C39403}"/>
          </ac:spMkLst>
        </pc:spChg>
        <pc:picChg chg="mod modCrop">
          <ac:chgData name="Marek Chládek - 2N" userId="d68c704c-9058-41b0-b385-846b5a1a0d3e" providerId="ADAL" clId="{96A7D769-0176-4E22-A039-04E542A83A30}" dt="2023-06-01T14:02:44.179" v="132" actId="18131"/>
          <ac:picMkLst>
            <pc:docMk/>
            <pc:sldMk cId="2897289949" sldId="3393"/>
            <ac:picMk id="21" creationId="{6A8E19EA-27B0-D6E5-F12D-8A47D9E76590}"/>
          </ac:picMkLst>
        </pc:picChg>
        <pc:picChg chg="mod modCrop">
          <ac:chgData name="Marek Chládek - 2N" userId="d68c704c-9058-41b0-b385-846b5a1a0d3e" providerId="ADAL" clId="{96A7D769-0176-4E22-A039-04E542A83A30}" dt="2023-06-01T14:01:35.592" v="117" actId="18131"/>
          <ac:picMkLst>
            <pc:docMk/>
            <pc:sldMk cId="2897289949" sldId="3393"/>
            <ac:picMk id="24" creationId="{8DF918E5-83B6-0247-32F6-8C0900843632}"/>
          </ac:picMkLst>
        </pc:picChg>
      </pc:sldChg>
    </pc:docChg>
  </pc:docChgLst>
  <pc:docChgLst>
    <pc:chgData name="Camilla May Ashdown - 2N" userId="a52699de-8e43-4215-9d09-9d2cfa7df447" providerId="ADAL" clId="{D5BE061A-205A-4817-A3F8-52EF9963ABC2}"/>
    <pc:docChg chg="undo custSel modSld sldOrd">
      <pc:chgData name="Camilla May Ashdown - 2N" userId="a52699de-8e43-4215-9d09-9d2cfa7df447" providerId="ADAL" clId="{D5BE061A-205A-4817-A3F8-52EF9963ABC2}" dt="2023-11-20T15:31:19.860" v="550" actId="20577"/>
      <pc:docMkLst>
        <pc:docMk/>
      </pc:docMkLst>
      <pc:sldChg chg="modSp mod">
        <pc:chgData name="Camilla May Ashdown - 2N" userId="a52699de-8e43-4215-9d09-9d2cfa7df447" providerId="ADAL" clId="{D5BE061A-205A-4817-A3F8-52EF9963ABC2}" dt="2023-11-20T15:23:17.045" v="441" actId="20577"/>
        <pc:sldMkLst>
          <pc:docMk/>
          <pc:sldMk cId="788684199" sldId="335"/>
        </pc:sldMkLst>
        <pc:spChg chg="mod">
          <ac:chgData name="Camilla May Ashdown - 2N" userId="a52699de-8e43-4215-9d09-9d2cfa7df447" providerId="ADAL" clId="{D5BE061A-205A-4817-A3F8-52EF9963ABC2}" dt="2023-11-20T15:23:17.045" v="441" actId="20577"/>
          <ac:spMkLst>
            <pc:docMk/>
            <pc:sldMk cId="788684199" sldId="335"/>
            <ac:spMk id="3" creationId="{EBB99033-B6FC-1C9D-32C2-A578384D0942}"/>
          </ac:spMkLst>
        </pc:spChg>
      </pc:sldChg>
      <pc:sldChg chg="modSp mod">
        <pc:chgData name="Camilla May Ashdown - 2N" userId="a52699de-8e43-4215-9d09-9d2cfa7df447" providerId="ADAL" clId="{D5BE061A-205A-4817-A3F8-52EF9963ABC2}" dt="2023-11-20T15:25:50.508" v="464" actId="20577"/>
        <pc:sldMkLst>
          <pc:docMk/>
          <pc:sldMk cId="369304639" sldId="340"/>
        </pc:sldMkLst>
        <pc:spChg chg="mod">
          <ac:chgData name="Camilla May Ashdown - 2N" userId="a52699de-8e43-4215-9d09-9d2cfa7df447" providerId="ADAL" clId="{D5BE061A-205A-4817-A3F8-52EF9963ABC2}" dt="2023-11-20T15:25:50.508" v="464" actId="20577"/>
          <ac:spMkLst>
            <pc:docMk/>
            <pc:sldMk cId="369304639" sldId="340"/>
            <ac:spMk id="7" creationId="{2345F5F8-76B3-D416-5C5F-4B964B4791A2}"/>
          </ac:spMkLst>
        </pc:spChg>
      </pc:sldChg>
      <pc:sldChg chg="modSp mod">
        <pc:chgData name="Camilla May Ashdown - 2N" userId="a52699de-8e43-4215-9d09-9d2cfa7df447" providerId="ADAL" clId="{D5BE061A-205A-4817-A3F8-52EF9963ABC2}" dt="2023-11-20T15:31:19.860" v="550" actId="20577"/>
        <pc:sldMkLst>
          <pc:docMk/>
          <pc:sldMk cId="1096405393" sldId="346"/>
        </pc:sldMkLst>
        <pc:spChg chg="mod">
          <ac:chgData name="Camilla May Ashdown - 2N" userId="a52699de-8e43-4215-9d09-9d2cfa7df447" providerId="ADAL" clId="{D5BE061A-205A-4817-A3F8-52EF9963ABC2}" dt="2023-11-20T15:16:04.891" v="207" actId="20577"/>
          <ac:spMkLst>
            <pc:docMk/>
            <pc:sldMk cId="1096405393" sldId="346"/>
            <ac:spMk id="22" creationId="{90B33B3F-C07A-4407-214B-CFB792434E73}"/>
          </ac:spMkLst>
        </pc:spChg>
        <pc:spChg chg="mod">
          <ac:chgData name="Camilla May Ashdown - 2N" userId="a52699de-8e43-4215-9d09-9d2cfa7df447" providerId="ADAL" clId="{D5BE061A-205A-4817-A3F8-52EF9963ABC2}" dt="2023-11-20T15:31:19.860" v="550" actId="20577"/>
          <ac:spMkLst>
            <pc:docMk/>
            <pc:sldMk cId="1096405393" sldId="346"/>
            <ac:spMk id="24" creationId="{EA064E0F-302F-D78D-8E46-694227B45B91}"/>
          </ac:spMkLst>
        </pc:spChg>
      </pc:sldChg>
      <pc:sldChg chg="modSp mod">
        <pc:chgData name="Camilla May Ashdown - 2N" userId="a52699de-8e43-4215-9d09-9d2cfa7df447" providerId="ADAL" clId="{D5BE061A-205A-4817-A3F8-52EF9963ABC2}" dt="2023-11-20T15:22:25.610" v="421" actId="20577"/>
        <pc:sldMkLst>
          <pc:docMk/>
          <pc:sldMk cId="1881110648" sldId="366"/>
        </pc:sldMkLst>
        <pc:spChg chg="mod">
          <ac:chgData name="Camilla May Ashdown - 2N" userId="a52699de-8e43-4215-9d09-9d2cfa7df447" providerId="ADAL" clId="{D5BE061A-205A-4817-A3F8-52EF9963ABC2}" dt="2023-11-20T15:22:25.610" v="421" actId="20577"/>
          <ac:spMkLst>
            <pc:docMk/>
            <pc:sldMk cId="1881110648" sldId="366"/>
            <ac:spMk id="4" creationId="{70513112-926F-D2F6-7775-D8B2D3D67E6A}"/>
          </ac:spMkLst>
        </pc:spChg>
      </pc:sldChg>
      <pc:sldChg chg="modSp mod">
        <pc:chgData name="Camilla May Ashdown - 2N" userId="a52699de-8e43-4215-9d09-9d2cfa7df447" providerId="ADAL" clId="{D5BE061A-205A-4817-A3F8-52EF9963ABC2}" dt="2023-11-20T15:20:05.005" v="346" actId="20577"/>
        <pc:sldMkLst>
          <pc:docMk/>
          <pc:sldMk cId="2522993148" sldId="372"/>
        </pc:sldMkLst>
        <pc:spChg chg="mod">
          <ac:chgData name="Camilla May Ashdown - 2N" userId="a52699de-8e43-4215-9d09-9d2cfa7df447" providerId="ADAL" clId="{D5BE061A-205A-4817-A3F8-52EF9963ABC2}" dt="2023-11-20T15:20:05.005" v="346" actId="20577"/>
          <ac:spMkLst>
            <pc:docMk/>
            <pc:sldMk cId="2522993148" sldId="372"/>
            <ac:spMk id="4" creationId="{3A4F2BD6-D711-F6A0-9633-3B762464F4A9}"/>
          </ac:spMkLst>
        </pc:spChg>
      </pc:sldChg>
      <pc:sldChg chg="modSp mod">
        <pc:chgData name="Camilla May Ashdown - 2N" userId="a52699de-8e43-4215-9d09-9d2cfa7df447" providerId="ADAL" clId="{D5BE061A-205A-4817-A3F8-52EF9963ABC2}" dt="2023-11-20T15:23:51.240" v="452" actId="20577"/>
        <pc:sldMkLst>
          <pc:docMk/>
          <pc:sldMk cId="820275432" sldId="378"/>
        </pc:sldMkLst>
        <pc:spChg chg="mod">
          <ac:chgData name="Camilla May Ashdown - 2N" userId="a52699de-8e43-4215-9d09-9d2cfa7df447" providerId="ADAL" clId="{D5BE061A-205A-4817-A3F8-52EF9963ABC2}" dt="2023-11-20T15:23:51.240" v="452" actId="20577"/>
          <ac:spMkLst>
            <pc:docMk/>
            <pc:sldMk cId="820275432" sldId="378"/>
            <ac:spMk id="6" creationId="{D574F7FD-5062-9CD9-4718-0349F73D1BBC}"/>
          </ac:spMkLst>
        </pc:spChg>
      </pc:sldChg>
      <pc:sldChg chg="modSp mod">
        <pc:chgData name="Camilla May Ashdown - 2N" userId="a52699de-8e43-4215-9d09-9d2cfa7df447" providerId="ADAL" clId="{D5BE061A-205A-4817-A3F8-52EF9963ABC2}" dt="2023-11-20T15:27:51.614" v="495" actId="20577"/>
        <pc:sldMkLst>
          <pc:docMk/>
          <pc:sldMk cId="3638923086" sldId="385"/>
        </pc:sldMkLst>
        <pc:spChg chg="mod">
          <ac:chgData name="Camilla May Ashdown - 2N" userId="a52699de-8e43-4215-9d09-9d2cfa7df447" providerId="ADAL" clId="{D5BE061A-205A-4817-A3F8-52EF9963ABC2}" dt="2023-11-20T15:27:51.614" v="495" actId="20577"/>
          <ac:spMkLst>
            <pc:docMk/>
            <pc:sldMk cId="3638923086" sldId="385"/>
            <ac:spMk id="3" creationId="{198C046A-EBBC-47AB-8D8A-07CA693D72C7}"/>
          </ac:spMkLst>
        </pc:spChg>
      </pc:sldChg>
      <pc:sldChg chg="modSp mod">
        <pc:chgData name="Camilla May Ashdown - 2N" userId="a52699de-8e43-4215-9d09-9d2cfa7df447" providerId="ADAL" clId="{D5BE061A-205A-4817-A3F8-52EF9963ABC2}" dt="2023-11-20T15:27:29.845" v="493" actId="20577"/>
        <pc:sldMkLst>
          <pc:docMk/>
          <pc:sldMk cId="2697608578" sldId="388"/>
        </pc:sldMkLst>
        <pc:spChg chg="mod">
          <ac:chgData name="Camilla May Ashdown - 2N" userId="a52699de-8e43-4215-9d09-9d2cfa7df447" providerId="ADAL" clId="{D5BE061A-205A-4817-A3F8-52EF9963ABC2}" dt="2023-11-20T15:27:29.845" v="493" actId="20577"/>
          <ac:spMkLst>
            <pc:docMk/>
            <pc:sldMk cId="2697608578" sldId="388"/>
            <ac:spMk id="3" creationId="{198C046A-EBBC-47AB-8D8A-07CA693D72C7}"/>
          </ac:spMkLst>
        </pc:spChg>
      </pc:sldChg>
      <pc:sldChg chg="modSp mod">
        <pc:chgData name="Camilla May Ashdown - 2N" userId="a52699de-8e43-4215-9d09-9d2cfa7df447" providerId="ADAL" clId="{D5BE061A-205A-4817-A3F8-52EF9963ABC2}" dt="2023-11-20T15:25:31.071" v="454" actId="20577"/>
        <pc:sldMkLst>
          <pc:docMk/>
          <pc:sldMk cId="1271042214" sldId="3379"/>
        </pc:sldMkLst>
        <pc:spChg chg="mod">
          <ac:chgData name="Camilla May Ashdown - 2N" userId="a52699de-8e43-4215-9d09-9d2cfa7df447" providerId="ADAL" clId="{D5BE061A-205A-4817-A3F8-52EF9963ABC2}" dt="2023-11-20T15:25:31.071" v="454" actId="20577"/>
          <ac:spMkLst>
            <pc:docMk/>
            <pc:sldMk cId="1271042214" sldId="3379"/>
            <ac:spMk id="27" creationId="{4EA5C31C-2AB2-41AE-96CD-8C37E3A65059}"/>
          </ac:spMkLst>
        </pc:spChg>
      </pc:sldChg>
      <pc:sldChg chg="modSp mod">
        <pc:chgData name="Camilla May Ashdown - 2N" userId="a52699de-8e43-4215-9d09-9d2cfa7df447" providerId="ADAL" clId="{D5BE061A-205A-4817-A3F8-52EF9963ABC2}" dt="2023-11-20T15:19:01.644" v="338" actId="20577"/>
        <pc:sldMkLst>
          <pc:docMk/>
          <pc:sldMk cId="1743560475" sldId="3387"/>
        </pc:sldMkLst>
        <pc:spChg chg="mod">
          <ac:chgData name="Camilla May Ashdown - 2N" userId="a52699de-8e43-4215-9d09-9d2cfa7df447" providerId="ADAL" clId="{D5BE061A-205A-4817-A3F8-52EF9963ABC2}" dt="2023-11-20T15:19:01.644" v="338" actId="20577"/>
          <ac:spMkLst>
            <pc:docMk/>
            <pc:sldMk cId="1743560475" sldId="3387"/>
            <ac:spMk id="7" creationId="{D512F25A-57B2-CEDB-6CDD-A4AACC1DCFDD}"/>
          </ac:spMkLst>
        </pc:spChg>
      </pc:sldChg>
      <pc:sldChg chg="modSp mod">
        <pc:chgData name="Camilla May Ashdown - 2N" userId="a52699de-8e43-4215-9d09-9d2cfa7df447" providerId="ADAL" clId="{D5BE061A-205A-4817-A3F8-52EF9963ABC2}" dt="2023-11-20T15:26:36.687" v="491" actId="20577"/>
        <pc:sldMkLst>
          <pc:docMk/>
          <pc:sldMk cId="1271602301" sldId="3389"/>
        </pc:sldMkLst>
        <pc:spChg chg="mod">
          <ac:chgData name="Camilla May Ashdown - 2N" userId="a52699de-8e43-4215-9d09-9d2cfa7df447" providerId="ADAL" clId="{D5BE061A-205A-4817-A3F8-52EF9963ABC2}" dt="2023-11-20T15:26:36.687" v="491" actId="20577"/>
          <ac:spMkLst>
            <pc:docMk/>
            <pc:sldMk cId="1271602301" sldId="3389"/>
            <ac:spMk id="7" creationId="{D512F25A-57B2-CEDB-6CDD-A4AACC1DCFDD}"/>
          </ac:spMkLst>
        </pc:spChg>
      </pc:sldChg>
      <pc:sldChg chg="modSp mod">
        <pc:chgData name="Camilla May Ashdown - 2N" userId="a52699de-8e43-4215-9d09-9d2cfa7df447" providerId="ADAL" clId="{D5BE061A-205A-4817-A3F8-52EF9963ABC2}" dt="2023-11-20T15:26:20.941" v="482" actId="20577"/>
        <pc:sldMkLst>
          <pc:docMk/>
          <pc:sldMk cId="3794366490" sldId="3390"/>
        </pc:sldMkLst>
        <pc:spChg chg="mod">
          <ac:chgData name="Camilla May Ashdown - 2N" userId="a52699de-8e43-4215-9d09-9d2cfa7df447" providerId="ADAL" clId="{D5BE061A-205A-4817-A3F8-52EF9963ABC2}" dt="2023-11-20T15:26:20.941" v="482" actId="20577"/>
          <ac:spMkLst>
            <pc:docMk/>
            <pc:sldMk cId="3794366490" sldId="3390"/>
            <ac:spMk id="2" creationId="{AAB725CB-A423-4FF4-91E9-82444AC74EA1}"/>
          </ac:spMkLst>
        </pc:spChg>
      </pc:sldChg>
      <pc:sldChg chg="modSp mod">
        <pc:chgData name="Camilla May Ashdown - 2N" userId="a52699de-8e43-4215-9d09-9d2cfa7df447" providerId="ADAL" clId="{D5BE061A-205A-4817-A3F8-52EF9963ABC2}" dt="2023-11-20T15:29:27.882" v="527" actId="20577"/>
        <pc:sldMkLst>
          <pc:docMk/>
          <pc:sldMk cId="2897289949" sldId="3393"/>
        </pc:sldMkLst>
        <pc:spChg chg="mod">
          <ac:chgData name="Camilla May Ashdown - 2N" userId="a52699de-8e43-4215-9d09-9d2cfa7df447" providerId="ADAL" clId="{D5BE061A-205A-4817-A3F8-52EF9963ABC2}" dt="2023-11-20T15:28:51.694" v="505" actId="313"/>
          <ac:spMkLst>
            <pc:docMk/>
            <pc:sldMk cId="2897289949" sldId="3393"/>
            <ac:spMk id="4" creationId="{CB217459-1BD2-EA06-2CC8-3F0C9E22905B}"/>
          </ac:spMkLst>
        </pc:spChg>
        <pc:spChg chg="mod">
          <ac:chgData name="Camilla May Ashdown - 2N" userId="a52699de-8e43-4215-9d09-9d2cfa7df447" providerId="ADAL" clId="{D5BE061A-205A-4817-A3F8-52EF9963ABC2}" dt="2023-11-20T15:29:27.882" v="527" actId="20577"/>
          <ac:spMkLst>
            <pc:docMk/>
            <pc:sldMk cId="2897289949" sldId="3393"/>
            <ac:spMk id="5" creationId="{B919A9C7-903C-4906-EBCE-03E621C39403}"/>
          </ac:spMkLst>
        </pc:spChg>
        <pc:spChg chg="mod">
          <ac:chgData name="Camilla May Ashdown - 2N" userId="a52699de-8e43-4215-9d09-9d2cfa7df447" providerId="ADAL" clId="{D5BE061A-205A-4817-A3F8-52EF9963ABC2}" dt="2023-11-20T15:28:38.024" v="501" actId="20577"/>
          <ac:spMkLst>
            <pc:docMk/>
            <pc:sldMk cId="2897289949" sldId="3393"/>
            <ac:spMk id="7" creationId="{D512F25A-57B2-CEDB-6CDD-A4AACC1DCFDD}"/>
          </ac:spMkLst>
        </pc:spChg>
      </pc:sldChg>
      <pc:sldChg chg="modSp mod">
        <pc:chgData name="Camilla May Ashdown - 2N" userId="a52699de-8e43-4215-9d09-9d2cfa7df447" providerId="ADAL" clId="{D5BE061A-205A-4817-A3F8-52EF9963ABC2}" dt="2023-11-20T15:21:38.695" v="414" actId="20577"/>
        <pc:sldMkLst>
          <pc:docMk/>
          <pc:sldMk cId="102646980" sldId="3394"/>
        </pc:sldMkLst>
        <pc:spChg chg="mod">
          <ac:chgData name="Camilla May Ashdown - 2N" userId="a52699de-8e43-4215-9d09-9d2cfa7df447" providerId="ADAL" clId="{D5BE061A-205A-4817-A3F8-52EF9963ABC2}" dt="2023-11-20T15:21:38.695" v="414" actId="20577"/>
          <ac:spMkLst>
            <pc:docMk/>
            <pc:sldMk cId="102646980" sldId="3394"/>
            <ac:spMk id="3" creationId="{8707E2D3-5AA4-5B63-6687-6DE39C51E5F9}"/>
          </ac:spMkLst>
        </pc:spChg>
      </pc:sldChg>
      <pc:sldChg chg="modSp mod">
        <pc:chgData name="Camilla May Ashdown - 2N" userId="a52699de-8e43-4215-9d09-9d2cfa7df447" providerId="ADAL" clId="{D5BE061A-205A-4817-A3F8-52EF9963ABC2}" dt="2023-11-20T15:22:41.899" v="429" actId="20577"/>
        <pc:sldMkLst>
          <pc:docMk/>
          <pc:sldMk cId="121145903" sldId="3395"/>
        </pc:sldMkLst>
        <pc:spChg chg="mod">
          <ac:chgData name="Camilla May Ashdown - 2N" userId="a52699de-8e43-4215-9d09-9d2cfa7df447" providerId="ADAL" clId="{D5BE061A-205A-4817-A3F8-52EF9963ABC2}" dt="2023-11-20T15:22:41.899" v="429" actId="20577"/>
          <ac:spMkLst>
            <pc:docMk/>
            <pc:sldMk cId="121145903" sldId="3395"/>
            <ac:spMk id="12" creationId="{9B95F2BE-C124-B547-CF04-DD24DBB5BB90}"/>
          </ac:spMkLst>
        </pc:spChg>
      </pc:sldChg>
      <pc:sldChg chg="modSp mod">
        <pc:chgData name="Camilla May Ashdown - 2N" userId="a52699de-8e43-4215-9d09-9d2cfa7df447" providerId="ADAL" clId="{D5BE061A-205A-4817-A3F8-52EF9963ABC2}" dt="2023-11-20T15:17:49.207" v="279" actId="20577"/>
        <pc:sldMkLst>
          <pc:docMk/>
          <pc:sldMk cId="343000613" sldId="3396"/>
        </pc:sldMkLst>
        <pc:spChg chg="mod">
          <ac:chgData name="Camilla May Ashdown - 2N" userId="a52699de-8e43-4215-9d09-9d2cfa7df447" providerId="ADAL" clId="{D5BE061A-205A-4817-A3F8-52EF9963ABC2}" dt="2023-11-20T15:17:49.207" v="279" actId="20577"/>
          <ac:spMkLst>
            <pc:docMk/>
            <pc:sldMk cId="343000613" sldId="3396"/>
            <ac:spMk id="7" creationId="{D512F25A-57B2-CEDB-6CDD-A4AACC1DCFDD}"/>
          </ac:spMkLst>
        </pc:spChg>
      </pc:sldChg>
      <pc:sldChg chg="modSp mod">
        <pc:chgData name="Camilla May Ashdown - 2N" userId="a52699de-8e43-4215-9d09-9d2cfa7df447" providerId="ADAL" clId="{D5BE061A-205A-4817-A3F8-52EF9963ABC2}" dt="2023-11-20T15:22:02.471" v="415" actId="20577"/>
        <pc:sldMkLst>
          <pc:docMk/>
          <pc:sldMk cId="3754721519" sldId="3399"/>
        </pc:sldMkLst>
        <pc:spChg chg="mod">
          <ac:chgData name="Camilla May Ashdown - 2N" userId="a52699de-8e43-4215-9d09-9d2cfa7df447" providerId="ADAL" clId="{D5BE061A-205A-4817-A3F8-52EF9963ABC2}" dt="2023-11-20T15:01:44.228" v="9" actId="20577"/>
          <ac:spMkLst>
            <pc:docMk/>
            <pc:sldMk cId="3754721519" sldId="3399"/>
            <ac:spMk id="3" creationId="{CF7486E8-1EB3-7EF7-07D8-2D4E3A531874}"/>
          </ac:spMkLst>
        </pc:spChg>
        <pc:spChg chg="mod">
          <ac:chgData name="Camilla May Ashdown - 2N" userId="a52699de-8e43-4215-9d09-9d2cfa7df447" providerId="ADAL" clId="{D5BE061A-205A-4817-A3F8-52EF9963ABC2}" dt="2023-11-20T15:22:02.471" v="415" actId="20577"/>
          <ac:spMkLst>
            <pc:docMk/>
            <pc:sldMk cId="3754721519" sldId="3399"/>
            <ac:spMk id="7" creationId="{253FC8AF-2B02-4EC6-B39F-770A3B53BC7D}"/>
          </ac:spMkLst>
        </pc:spChg>
      </pc:sldChg>
      <pc:sldChg chg="modSp mod ord">
        <pc:chgData name="Camilla May Ashdown - 2N" userId="a52699de-8e43-4215-9d09-9d2cfa7df447" providerId="ADAL" clId="{D5BE061A-205A-4817-A3F8-52EF9963ABC2}" dt="2023-11-20T15:15:39.363" v="203" actId="20577"/>
        <pc:sldMkLst>
          <pc:docMk/>
          <pc:sldMk cId="4161735524" sldId="3402"/>
        </pc:sldMkLst>
        <pc:spChg chg="mod">
          <ac:chgData name="Camilla May Ashdown - 2N" userId="a52699de-8e43-4215-9d09-9d2cfa7df447" providerId="ADAL" clId="{D5BE061A-205A-4817-A3F8-52EF9963ABC2}" dt="2023-11-20T15:15:39.363" v="203" actId="20577"/>
          <ac:spMkLst>
            <pc:docMk/>
            <pc:sldMk cId="4161735524" sldId="3402"/>
            <ac:spMk id="4" creationId="{06984CB3-B71B-7318-C416-735DAE12AB91}"/>
          </ac:spMkLst>
        </pc:spChg>
      </pc:sldChg>
      <pc:sldChg chg="modSp mod">
        <pc:chgData name="Camilla May Ashdown - 2N" userId="a52699de-8e43-4215-9d09-9d2cfa7df447" providerId="ADAL" clId="{D5BE061A-205A-4817-A3F8-52EF9963ABC2}" dt="2023-11-20T15:15:15.729" v="201" actId="20577"/>
        <pc:sldMkLst>
          <pc:docMk/>
          <pc:sldMk cId="2760164268" sldId="3405"/>
        </pc:sldMkLst>
        <pc:spChg chg="mod">
          <ac:chgData name="Camilla May Ashdown - 2N" userId="a52699de-8e43-4215-9d09-9d2cfa7df447" providerId="ADAL" clId="{D5BE061A-205A-4817-A3F8-52EF9963ABC2}" dt="2023-11-20T15:14:34.605" v="170" actId="20577"/>
          <ac:spMkLst>
            <pc:docMk/>
            <pc:sldMk cId="2760164268" sldId="3405"/>
            <ac:spMk id="4" creationId="{CB217459-1BD2-EA06-2CC8-3F0C9E22905B}"/>
          </ac:spMkLst>
        </pc:spChg>
        <pc:spChg chg="mod">
          <ac:chgData name="Camilla May Ashdown - 2N" userId="a52699de-8e43-4215-9d09-9d2cfa7df447" providerId="ADAL" clId="{D5BE061A-205A-4817-A3F8-52EF9963ABC2}" dt="2023-11-20T15:14:47.460" v="181" actId="20577"/>
          <ac:spMkLst>
            <pc:docMk/>
            <pc:sldMk cId="2760164268" sldId="3405"/>
            <ac:spMk id="5" creationId="{B919A9C7-903C-4906-EBCE-03E621C39403}"/>
          </ac:spMkLst>
        </pc:spChg>
        <pc:spChg chg="mod">
          <ac:chgData name="Camilla May Ashdown - 2N" userId="a52699de-8e43-4215-9d09-9d2cfa7df447" providerId="ADAL" clId="{D5BE061A-205A-4817-A3F8-52EF9963ABC2}" dt="2023-11-20T15:15:15.729" v="201" actId="20577"/>
          <ac:spMkLst>
            <pc:docMk/>
            <pc:sldMk cId="2760164268" sldId="3405"/>
            <ac:spMk id="7" creationId="{D512F25A-57B2-CEDB-6CDD-A4AACC1DCFDD}"/>
          </ac:spMkLst>
        </pc:spChg>
      </pc:sldChg>
      <pc:sldChg chg="modSp mod">
        <pc:chgData name="Camilla May Ashdown - 2N" userId="a52699de-8e43-4215-9d09-9d2cfa7df447" providerId="ADAL" clId="{D5BE061A-205A-4817-A3F8-52EF9963ABC2}" dt="2023-11-20T15:30:11.554" v="529" actId="20577"/>
        <pc:sldMkLst>
          <pc:docMk/>
          <pc:sldMk cId="2537542462" sldId="3407"/>
        </pc:sldMkLst>
        <pc:spChg chg="mod">
          <ac:chgData name="Camilla May Ashdown - 2N" userId="a52699de-8e43-4215-9d09-9d2cfa7df447" providerId="ADAL" clId="{D5BE061A-205A-4817-A3F8-52EF9963ABC2}" dt="2023-11-20T15:30:11.554" v="529" actId="20577"/>
          <ac:spMkLst>
            <pc:docMk/>
            <pc:sldMk cId="2537542462" sldId="3407"/>
            <ac:spMk id="5" creationId="{B919A9C7-903C-4906-EBCE-03E621C3940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37F85BAD-BBC3-4231-9B45-F08CC7490F2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97503BC-899A-43C0-A624-61F0D1FB4E3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BE75A9-8B07-4C49-B713-D18AF33ECF41}" type="datetimeFigureOut">
              <a:rPr lang="cs-CZ" smtClean="0"/>
              <a:t>20.11.2023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E8054054-C657-4E11-A636-19E14657DF6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5C7F0DA7-3914-4062-B630-4183811BFF1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DBF2AA-438E-4CA4-9DD3-FA5962978AD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58136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A5D1F-2AE5-4D01-B711-40A99A03AD09}" type="datetimeFigureOut">
              <a:rPr lang="cs-CZ" smtClean="0"/>
              <a:t>20.11.2023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EA595-67FF-41C4-B540-1EA74C899D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6107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EA595-67FF-41C4-B540-1EA74C899D5C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54634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EA595-67FF-41C4-B540-1EA74C899D5C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04685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EA595-67FF-41C4-B540-1EA74C899D5C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05424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EA595-67FF-41C4-B540-1EA74C899D5C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2841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EA595-67FF-41C4-B540-1EA74C899D5C}" type="slidenum">
              <a:rPr lang="cs-CZ" smtClean="0"/>
              <a:t>34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7615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EA595-67FF-41C4-B540-1EA74C899D5C}" type="slidenum">
              <a:rPr lang="cs-CZ" smtClean="0"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86782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EA595-67FF-41C4-B540-1EA74C899D5C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44973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EA595-67FF-41C4-B540-1EA74C899D5C}" type="slidenum">
              <a:rPr lang="cs-CZ" smtClean="0"/>
              <a:t>40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90977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EA595-67FF-41C4-B540-1EA74C899D5C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2956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0EA595-67FF-41C4-B540-1EA74C899D5C}" type="slidenum">
              <a:rPr kumimoji="0" lang="cs-CZ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cs-CZ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542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EA595-67FF-41C4-B540-1EA74C899D5C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49230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EA595-67FF-41C4-B540-1EA74C899D5C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8732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EA595-67FF-41C4-B540-1EA74C899D5C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283700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EA595-67FF-41C4-B540-1EA74C899D5C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91013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EA595-67FF-41C4-B540-1EA74C899D5C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6726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EA595-67FF-41C4-B540-1EA74C899D5C}" type="slidenum">
              <a:rPr lang="cs-CZ" smtClean="0"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4992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0EA595-67FF-41C4-B540-1EA74C899D5C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0712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3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7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7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332F835-2EBF-0F9E-0826-3324E7F210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065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25" name="Zaoblený obdélník 13">
            <a:extLst>
              <a:ext uri="{FF2B5EF4-FFF2-40B4-BE49-F238E27FC236}">
                <a16:creationId xmlns:a16="http://schemas.microsoft.com/office/drawing/2014/main" id="{F5E8B0DA-79F1-6BF4-0298-DA58210EDC63}"/>
              </a:ext>
            </a:extLst>
          </p:cNvPr>
          <p:cNvSpPr/>
          <p:nvPr userDrawn="1"/>
        </p:nvSpPr>
        <p:spPr>
          <a:xfrm>
            <a:off x="4315327" y="1748412"/>
            <a:ext cx="3577389" cy="4682989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Zaoblený obdélník 13">
            <a:extLst>
              <a:ext uri="{FF2B5EF4-FFF2-40B4-BE49-F238E27FC236}">
                <a16:creationId xmlns:a16="http://schemas.microsoft.com/office/drawing/2014/main" id="{70BD5F8C-8850-AED9-4858-B665E5E33D59}"/>
              </a:ext>
            </a:extLst>
          </p:cNvPr>
          <p:cNvSpPr/>
          <p:nvPr userDrawn="1"/>
        </p:nvSpPr>
        <p:spPr>
          <a:xfrm>
            <a:off x="8390834" y="1748411"/>
            <a:ext cx="3577389" cy="4682990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aoblený obdélník 13">
            <a:extLst>
              <a:ext uri="{FF2B5EF4-FFF2-40B4-BE49-F238E27FC236}">
                <a16:creationId xmlns:a16="http://schemas.microsoft.com/office/drawing/2014/main" id="{034D6823-F559-5181-5BA1-EB467E45A06F}"/>
              </a:ext>
            </a:extLst>
          </p:cNvPr>
          <p:cNvSpPr/>
          <p:nvPr userDrawn="1"/>
        </p:nvSpPr>
        <p:spPr>
          <a:xfrm>
            <a:off x="247842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09C18AD0-FC78-7833-AC33-BFAF48E3E6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3" name="Zástupný text 5">
            <a:extLst>
              <a:ext uri="{FF2B5EF4-FFF2-40B4-BE49-F238E27FC236}">
                <a16:creationId xmlns:a16="http://schemas.microsoft.com/office/drawing/2014/main" id="{0654A36E-7528-571E-A64A-A2BFFC4EC5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4" name="Zástupný symbol obrázku 4">
            <a:extLst>
              <a:ext uri="{FF2B5EF4-FFF2-40B4-BE49-F238E27FC236}">
                <a16:creationId xmlns:a16="http://schemas.microsoft.com/office/drawing/2014/main" id="{B809C8A9-057A-E914-CFA1-957FD285161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5" name="Zástupný symbol obrázku 4">
            <a:extLst>
              <a:ext uri="{FF2B5EF4-FFF2-40B4-BE49-F238E27FC236}">
                <a16:creationId xmlns:a16="http://schemas.microsoft.com/office/drawing/2014/main" id="{64FDB6D2-2797-F182-B971-B26049E755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6" name="Zástupný symbol obrázku 4">
            <a:extLst>
              <a:ext uri="{FF2B5EF4-FFF2-40B4-BE49-F238E27FC236}">
                <a16:creationId xmlns:a16="http://schemas.microsoft.com/office/drawing/2014/main" id="{BEDB7E16-B2A4-FF65-1C39-CF5B9FDD4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7" name="Zástupný text 5">
            <a:extLst>
              <a:ext uri="{FF2B5EF4-FFF2-40B4-BE49-F238E27FC236}">
                <a16:creationId xmlns:a16="http://schemas.microsoft.com/office/drawing/2014/main" id="{66FA0387-4AE7-B37D-1B03-CED0B6F053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82642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469D9AB4-C3E2-D314-1F5A-6336903EDE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CA9F86CE-3C1D-7922-9CEC-2CE1D3A0393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33F9A511-99B5-F5F7-950C-0A70A5B9A21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373823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/>
      <p:bldP spid="36" grpId="0"/>
      <p:bldP spid="3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Lap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063550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771900"/>
            <a:ext cx="306355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570ACB4B-FA72-41FC-A815-FDE48E6A36B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661120"/>
            <a:ext cx="3063550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3" name="Picture 2" descr="A picture containing text, monitor, electronics, indoor&#10;&#10;Description automatically generated">
            <a:extLst>
              <a:ext uri="{FF2B5EF4-FFF2-40B4-BE49-F238E27FC236}">
                <a16:creationId xmlns:a16="http://schemas.microsoft.com/office/drawing/2014/main" id="{058AC0F0-670E-CA76-D4C6-02DC1353F3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9504" y="1364539"/>
            <a:ext cx="7958128" cy="4400246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6372A4A-877F-A93D-F828-B99884CB19E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438626" y="1501991"/>
            <a:ext cx="6499861" cy="3656244"/>
          </a:xfrm>
          <a:custGeom>
            <a:avLst/>
            <a:gdLst>
              <a:gd name="connsiteX0" fmla="*/ 76474 w 6499861"/>
              <a:gd name="connsiteY0" fmla="*/ 0 h 3656244"/>
              <a:gd name="connsiteX1" fmla="*/ 2829932 w 6499861"/>
              <a:gd name="connsiteY1" fmla="*/ 0 h 3656244"/>
              <a:gd name="connsiteX2" fmla="*/ 2895938 w 6499861"/>
              <a:gd name="connsiteY2" fmla="*/ 0 h 3656244"/>
              <a:gd name="connsiteX3" fmla="*/ 2899812 w 6499861"/>
              <a:gd name="connsiteY3" fmla="*/ 1615 h 3656244"/>
              <a:gd name="connsiteX4" fmla="*/ 2906387 w 6499861"/>
              <a:gd name="connsiteY4" fmla="*/ 17571 h 3656244"/>
              <a:gd name="connsiteX5" fmla="*/ 2906387 w 6499861"/>
              <a:gd name="connsiteY5" fmla="*/ 41898 h 3656244"/>
              <a:gd name="connsiteX6" fmla="*/ 2987767 w 6499861"/>
              <a:gd name="connsiteY6" fmla="*/ 123718 h 3656244"/>
              <a:gd name="connsiteX7" fmla="*/ 3199931 w 6499861"/>
              <a:gd name="connsiteY7" fmla="*/ 123718 h 3656244"/>
              <a:gd name="connsiteX8" fmla="*/ 3517843 w 6499861"/>
              <a:gd name="connsiteY8" fmla="*/ 123718 h 3656244"/>
              <a:gd name="connsiteX9" fmla="*/ 3599224 w 6499861"/>
              <a:gd name="connsiteY9" fmla="*/ 41898 h 3656244"/>
              <a:gd name="connsiteX10" fmla="*/ 3599224 w 6499861"/>
              <a:gd name="connsiteY10" fmla="*/ 17571 h 3656244"/>
              <a:gd name="connsiteX11" fmla="*/ 3605797 w 6499861"/>
              <a:gd name="connsiteY11" fmla="*/ 1615 h 3656244"/>
              <a:gd name="connsiteX12" fmla="*/ 3609673 w 6499861"/>
              <a:gd name="connsiteY12" fmla="*/ 0 h 3656244"/>
              <a:gd name="connsiteX13" fmla="*/ 3669930 w 6499861"/>
              <a:gd name="connsiteY13" fmla="*/ 0 h 3656244"/>
              <a:gd name="connsiteX14" fmla="*/ 6423387 w 6499861"/>
              <a:gd name="connsiteY14" fmla="*/ 0 h 3656244"/>
              <a:gd name="connsiteX15" fmla="*/ 6499861 w 6499861"/>
              <a:gd name="connsiteY15" fmla="*/ 76474 h 3656244"/>
              <a:gd name="connsiteX16" fmla="*/ 6499861 w 6499861"/>
              <a:gd name="connsiteY16" fmla="*/ 2253622 h 3656244"/>
              <a:gd name="connsiteX17" fmla="*/ 6499859 w 6499861"/>
              <a:gd name="connsiteY17" fmla="*/ 2253626 h 3656244"/>
              <a:gd name="connsiteX18" fmla="*/ 6499859 w 6499861"/>
              <a:gd name="connsiteY18" fmla="*/ 3656244 h 3656244"/>
              <a:gd name="connsiteX19" fmla="*/ 2 w 6499861"/>
              <a:gd name="connsiteY19" fmla="*/ 3656244 h 3656244"/>
              <a:gd name="connsiteX20" fmla="*/ 2 w 6499861"/>
              <a:gd name="connsiteY20" fmla="*/ 2253623 h 3656244"/>
              <a:gd name="connsiteX21" fmla="*/ 0 w 6499861"/>
              <a:gd name="connsiteY21" fmla="*/ 2253622 h 3656244"/>
              <a:gd name="connsiteX22" fmla="*/ 0 w 6499861"/>
              <a:gd name="connsiteY22" fmla="*/ 76474 h 3656244"/>
              <a:gd name="connsiteX23" fmla="*/ 76474 w 6499861"/>
              <a:gd name="connsiteY23" fmla="*/ 0 h 365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99861" h="3656244">
                <a:moveTo>
                  <a:pt x="76474" y="0"/>
                </a:moveTo>
                <a:lnTo>
                  <a:pt x="2829932" y="0"/>
                </a:lnTo>
                <a:lnTo>
                  <a:pt x="2895938" y="0"/>
                </a:lnTo>
                <a:lnTo>
                  <a:pt x="2899812" y="1615"/>
                </a:lnTo>
                <a:cubicBezTo>
                  <a:pt x="2903875" y="5698"/>
                  <a:pt x="2906387" y="11339"/>
                  <a:pt x="2906387" y="17571"/>
                </a:cubicBezTo>
                <a:lnTo>
                  <a:pt x="2906387" y="41898"/>
                </a:lnTo>
                <a:cubicBezTo>
                  <a:pt x="2906387" y="87086"/>
                  <a:pt x="2942821" y="123718"/>
                  <a:pt x="2987767" y="123718"/>
                </a:cubicBezTo>
                <a:lnTo>
                  <a:pt x="3199931" y="123718"/>
                </a:lnTo>
                <a:lnTo>
                  <a:pt x="3517843" y="123718"/>
                </a:lnTo>
                <a:cubicBezTo>
                  <a:pt x="3562788" y="123718"/>
                  <a:pt x="3599224" y="87086"/>
                  <a:pt x="3599224" y="41898"/>
                </a:cubicBezTo>
                <a:lnTo>
                  <a:pt x="3599224" y="17571"/>
                </a:lnTo>
                <a:cubicBezTo>
                  <a:pt x="3599224" y="11339"/>
                  <a:pt x="3601736" y="5698"/>
                  <a:pt x="3605797" y="1615"/>
                </a:cubicBezTo>
                <a:lnTo>
                  <a:pt x="3609673" y="0"/>
                </a:lnTo>
                <a:lnTo>
                  <a:pt x="3669930" y="0"/>
                </a:lnTo>
                <a:lnTo>
                  <a:pt x="6423387" y="0"/>
                </a:lnTo>
                <a:cubicBezTo>
                  <a:pt x="6465622" y="0"/>
                  <a:pt x="6499861" y="34239"/>
                  <a:pt x="6499861" y="76474"/>
                </a:cubicBezTo>
                <a:lnTo>
                  <a:pt x="6499861" y="2253622"/>
                </a:lnTo>
                <a:lnTo>
                  <a:pt x="6499859" y="2253626"/>
                </a:lnTo>
                <a:lnTo>
                  <a:pt x="6499859" y="3656244"/>
                </a:lnTo>
                <a:lnTo>
                  <a:pt x="2" y="3656244"/>
                </a:lnTo>
                <a:lnTo>
                  <a:pt x="2" y="2253623"/>
                </a:lnTo>
                <a:lnTo>
                  <a:pt x="0" y="2253622"/>
                </a:lnTo>
                <a:lnTo>
                  <a:pt x="0" y="76474"/>
                </a:lnTo>
                <a:cubicBezTo>
                  <a:pt x="0" y="34239"/>
                  <a:pt x="34239" y="0"/>
                  <a:pt x="7647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Font typeface="+mj-lt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/>
              <a:t>Laptop Screenshot</a:t>
            </a:r>
          </a:p>
        </p:txBody>
      </p:sp>
    </p:spTree>
    <p:extLst>
      <p:ext uri="{BB962C8B-B14F-4D97-AF65-F5344CB8AC3E}">
        <p14:creationId xmlns:p14="http://schemas.microsoft.com/office/powerpoint/2010/main" val="353141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, Laptop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5">
            <a:extLst>
              <a:ext uri="{FF2B5EF4-FFF2-40B4-BE49-F238E27FC236}">
                <a16:creationId xmlns:a16="http://schemas.microsoft.com/office/drawing/2014/main" id="{FCA2DDB4-36A5-1632-9107-7502395FBA8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3775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466EF69C-3462-AE34-993C-7E0C50CAE24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23775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8129151C-834C-D929-E3CF-A1447C8722C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3320971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4">
            <a:extLst>
              <a:ext uri="{FF2B5EF4-FFF2-40B4-BE49-F238E27FC236}">
                <a16:creationId xmlns:a16="http://schemas.microsoft.com/office/drawing/2014/main" id="{1CD948D1-B3D1-A2B4-558B-F7558600AE7B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3320971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39533D14-B0A0-0E33-76A3-59C24219D169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6418166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9432034E-D5DE-71B5-53C4-99EF13045D5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418166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0" name="Zástupný text 5">
            <a:extLst>
              <a:ext uri="{FF2B5EF4-FFF2-40B4-BE49-F238E27FC236}">
                <a16:creationId xmlns:a16="http://schemas.microsoft.com/office/drawing/2014/main" id="{5037D449-3A4B-BD70-AA45-13CFB9136583}"/>
              </a:ext>
            </a:extLst>
          </p:cNvPr>
          <p:cNvSpPr>
            <a:spLocks noGrp="1"/>
          </p:cNvSpPr>
          <p:nvPr>
            <p:ph type="body" sz="quarter" idx="38"/>
          </p:nvPr>
        </p:nvSpPr>
        <p:spPr>
          <a:xfrm>
            <a:off x="9515363" y="5002092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4">
            <a:extLst>
              <a:ext uri="{FF2B5EF4-FFF2-40B4-BE49-F238E27FC236}">
                <a16:creationId xmlns:a16="http://schemas.microsoft.com/office/drawing/2014/main" id="{6F0888A7-316B-4205-50A7-F1D749F07C43}"/>
              </a:ext>
            </a:extLst>
          </p:cNvPr>
          <p:cNvSpPr>
            <a:spLocks noGrp="1"/>
          </p:cNvSpPr>
          <p:nvPr>
            <p:ph type="pic" sz="quarter" idx="40" hasCustomPrompt="1"/>
          </p:nvPr>
        </p:nvSpPr>
        <p:spPr>
          <a:xfrm>
            <a:off x="9515363" y="433005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5" name="Nadpis 1">
            <a:extLst>
              <a:ext uri="{FF2B5EF4-FFF2-40B4-BE49-F238E27FC236}">
                <a16:creationId xmlns:a16="http://schemas.microsoft.com/office/drawing/2014/main" id="{F2612BEA-399F-DA88-B54D-80358E362E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3515657" cy="188692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48" name="Text Placeholder 30">
            <a:extLst>
              <a:ext uri="{FF2B5EF4-FFF2-40B4-BE49-F238E27FC236}">
                <a16:creationId xmlns:a16="http://schemas.microsoft.com/office/drawing/2014/main" id="{BE508F30-CE5D-287A-2250-F1F8F5182C9D}"/>
              </a:ext>
            </a:extLst>
          </p:cNvPr>
          <p:cNvSpPr>
            <a:spLocks noGrp="1"/>
          </p:cNvSpPr>
          <p:nvPr>
            <p:ph type="body" sz="quarter" idx="41"/>
          </p:nvPr>
        </p:nvSpPr>
        <p:spPr>
          <a:xfrm>
            <a:off x="223775" y="5452592"/>
            <a:ext cx="2393254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9" name="Text Placeholder 30">
            <a:extLst>
              <a:ext uri="{FF2B5EF4-FFF2-40B4-BE49-F238E27FC236}">
                <a16:creationId xmlns:a16="http://schemas.microsoft.com/office/drawing/2014/main" id="{32496BA6-3440-74B2-705A-EA237B61DC75}"/>
              </a:ext>
            </a:extLst>
          </p:cNvPr>
          <p:cNvSpPr>
            <a:spLocks noGrp="1"/>
          </p:cNvSpPr>
          <p:nvPr>
            <p:ph type="body" sz="quarter" idx="42"/>
          </p:nvPr>
        </p:nvSpPr>
        <p:spPr>
          <a:xfrm>
            <a:off x="3320971" y="5452592"/>
            <a:ext cx="2393254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0" name="Text Placeholder 30">
            <a:extLst>
              <a:ext uri="{FF2B5EF4-FFF2-40B4-BE49-F238E27FC236}">
                <a16:creationId xmlns:a16="http://schemas.microsoft.com/office/drawing/2014/main" id="{193CFE35-38E8-33CD-43B0-50A06065C10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6418167" y="5452592"/>
            <a:ext cx="2393254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1" name="Text Placeholder 30">
            <a:extLst>
              <a:ext uri="{FF2B5EF4-FFF2-40B4-BE49-F238E27FC236}">
                <a16:creationId xmlns:a16="http://schemas.microsoft.com/office/drawing/2014/main" id="{02470EF4-8C5F-9B72-F49E-8369A0D6BAC1}"/>
              </a:ext>
            </a:extLst>
          </p:cNvPr>
          <p:cNvSpPr>
            <a:spLocks noGrp="1"/>
          </p:cNvSpPr>
          <p:nvPr>
            <p:ph type="body" sz="quarter" idx="44"/>
          </p:nvPr>
        </p:nvSpPr>
        <p:spPr>
          <a:xfrm>
            <a:off x="9515363" y="5452592"/>
            <a:ext cx="2393254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2" name="Picture 1" descr="A picture containing text, monitor, electronics, indoor&#10;&#10;Description automatically generated">
            <a:extLst>
              <a:ext uri="{FF2B5EF4-FFF2-40B4-BE49-F238E27FC236}">
                <a16:creationId xmlns:a16="http://schemas.microsoft.com/office/drawing/2014/main" id="{77BD8620-5E66-EAB4-D317-329CAE082E0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1318" y="233843"/>
            <a:ext cx="7190506" cy="3975808"/>
          </a:xfrm>
          <a:prstGeom prst="rect">
            <a:avLst/>
          </a:prstGeom>
        </p:spPr>
      </p:pic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150FCE-9950-0F1F-7527-247D89241900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4790110" y="360293"/>
            <a:ext cx="5872900" cy="3303570"/>
          </a:xfrm>
          <a:custGeom>
            <a:avLst/>
            <a:gdLst>
              <a:gd name="connsiteX0" fmla="*/ 76474 w 6499861"/>
              <a:gd name="connsiteY0" fmla="*/ 0 h 3656244"/>
              <a:gd name="connsiteX1" fmla="*/ 2829932 w 6499861"/>
              <a:gd name="connsiteY1" fmla="*/ 0 h 3656244"/>
              <a:gd name="connsiteX2" fmla="*/ 2895938 w 6499861"/>
              <a:gd name="connsiteY2" fmla="*/ 0 h 3656244"/>
              <a:gd name="connsiteX3" fmla="*/ 2899812 w 6499861"/>
              <a:gd name="connsiteY3" fmla="*/ 1615 h 3656244"/>
              <a:gd name="connsiteX4" fmla="*/ 2906387 w 6499861"/>
              <a:gd name="connsiteY4" fmla="*/ 17571 h 3656244"/>
              <a:gd name="connsiteX5" fmla="*/ 2906387 w 6499861"/>
              <a:gd name="connsiteY5" fmla="*/ 41898 h 3656244"/>
              <a:gd name="connsiteX6" fmla="*/ 2987767 w 6499861"/>
              <a:gd name="connsiteY6" fmla="*/ 123718 h 3656244"/>
              <a:gd name="connsiteX7" fmla="*/ 3199931 w 6499861"/>
              <a:gd name="connsiteY7" fmla="*/ 123718 h 3656244"/>
              <a:gd name="connsiteX8" fmla="*/ 3517843 w 6499861"/>
              <a:gd name="connsiteY8" fmla="*/ 123718 h 3656244"/>
              <a:gd name="connsiteX9" fmla="*/ 3599224 w 6499861"/>
              <a:gd name="connsiteY9" fmla="*/ 41898 h 3656244"/>
              <a:gd name="connsiteX10" fmla="*/ 3599224 w 6499861"/>
              <a:gd name="connsiteY10" fmla="*/ 17571 h 3656244"/>
              <a:gd name="connsiteX11" fmla="*/ 3605797 w 6499861"/>
              <a:gd name="connsiteY11" fmla="*/ 1615 h 3656244"/>
              <a:gd name="connsiteX12" fmla="*/ 3609673 w 6499861"/>
              <a:gd name="connsiteY12" fmla="*/ 0 h 3656244"/>
              <a:gd name="connsiteX13" fmla="*/ 3669930 w 6499861"/>
              <a:gd name="connsiteY13" fmla="*/ 0 h 3656244"/>
              <a:gd name="connsiteX14" fmla="*/ 6423387 w 6499861"/>
              <a:gd name="connsiteY14" fmla="*/ 0 h 3656244"/>
              <a:gd name="connsiteX15" fmla="*/ 6499861 w 6499861"/>
              <a:gd name="connsiteY15" fmla="*/ 76474 h 3656244"/>
              <a:gd name="connsiteX16" fmla="*/ 6499861 w 6499861"/>
              <a:gd name="connsiteY16" fmla="*/ 2253622 h 3656244"/>
              <a:gd name="connsiteX17" fmla="*/ 6499859 w 6499861"/>
              <a:gd name="connsiteY17" fmla="*/ 2253626 h 3656244"/>
              <a:gd name="connsiteX18" fmla="*/ 6499859 w 6499861"/>
              <a:gd name="connsiteY18" fmla="*/ 3656244 h 3656244"/>
              <a:gd name="connsiteX19" fmla="*/ 2 w 6499861"/>
              <a:gd name="connsiteY19" fmla="*/ 3656244 h 3656244"/>
              <a:gd name="connsiteX20" fmla="*/ 2 w 6499861"/>
              <a:gd name="connsiteY20" fmla="*/ 2253623 h 3656244"/>
              <a:gd name="connsiteX21" fmla="*/ 0 w 6499861"/>
              <a:gd name="connsiteY21" fmla="*/ 2253622 h 3656244"/>
              <a:gd name="connsiteX22" fmla="*/ 0 w 6499861"/>
              <a:gd name="connsiteY22" fmla="*/ 76474 h 3656244"/>
              <a:gd name="connsiteX23" fmla="*/ 76474 w 6499861"/>
              <a:gd name="connsiteY23" fmla="*/ 0 h 3656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6499861" h="3656244">
                <a:moveTo>
                  <a:pt x="76474" y="0"/>
                </a:moveTo>
                <a:lnTo>
                  <a:pt x="2829932" y="0"/>
                </a:lnTo>
                <a:lnTo>
                  <a:pt x="2895938" y="0"/>
                </a:lnTo>
                <a:lnTo>
                  <a:pt x="2899812" y="1615"/>
                </a:lnTo>
                <a:cubicBezTo>
                  <a:pt x="2903875" y="5698"/>
                  <a:pt x="2906387" y="11339"/>
                  <a:pt x="2906387" y="17571"/>
                </a:cubicBezTo>
                <a:lnTo>
                  <a:pt x="2906387" y="41898"/>
                </a:lnTo>
                <a:cubicBezTo>
                  <a:pt x="2906387" y="87086"/>
                  <a:pt x="2942821" y="123718"/>
                  <a:pt x="2987767" y="123718"/>
                </a:cubicBezTo>
                <a:lnTo>
                  <a:pt x="3199931" y="123718"/>
                </a:lnTo>
                <a:lnTo>
                  <a:pt x="3517843" y="123718"/>
                </a:lnTo>
                <a:cubicBezTo>
                  <a:pt x="3562788" y="123718"/>
                  <a:pt x="3599224" y="87086"/>
                  <a:pt x="3599224" y="41898"/>
                </a:cubicBezTo>
                <a:lnTo>
                  <a:pt x="3599224" y="17571"/>
                </a:lnTo>
                <a:cubicBezTo>
                  <a:pt x="3599224" y="11339"/>
                  <a:pt x="3601736" y="5698"/>
                  <a:pt x="3605797" y="1615"/>
                </a:cubicBezTo>
                <a:lnTo>
                  <a:pt x="3609673" y="0"/>
                </a:lnTo>
                <a:lnTo>
                  <a:pt x="3669930" y="0"/>
                </a:lnTo>
                <a:lnTo>
                  <a:pt x="6423387" y="0"/>
                </a:lnTo>
                <a:cubicBezTo>
                  <a:pt x="6465622" y="0"/>
                  <a:pt x="6499861" y="34239"/>
                  <a:pt x="6499861" y="76474"/>
                </a:cubicBezTo>
                <a:lnTo>
                  <a:pt x="6499861" y="2253622"/>
                </a:lnTo>
                <a:lnTo>
                  <a:pt x="6499859" y="2253626"/>
                </a:lnTo>
                <a:lnTo>
                  <a:pt x="6499859" y="3656244"/>
                </a:lnTo>
                <a:lnTo>
                  <a:pt x="2" y="3656244"/>
                </a:lnTo>
                <a:lnTo>
                  <a:pt x="2" y="2253623"/>
                </a:lnTo>
                <a:lnTo>
                  <a:pt x="0" y="2253622"/>
                </a:lnTo>
                <a:lnTo>
                  <a:pt x="0" y="76474"/>
                </a:lnTo>
                <a:cubicBezTo>
                  <a:pt x="0" y="34239"/>
                  <a:pt x="34239" y="0"/>
                  <a:pt x="7647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Font typeface="+mj-lt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/>
            </a:pPr>
            <a:r>
              <a:rPr lang="cs-CZ"/>
              <a:t>Laptop Screenshot</a:t>
            </a:r>
          </a:p>
        </p:txBody>
      </p:sp>
    </p:spTree>
    <p:extLst>
      <p:ext uri="{BB962C8B-B14F-4D97-AF65-F5344CB8AC3E}">
        <p14:creationId xmlns:p14="http://schemas.microsoft.com/office/powerpoint/2010/main" val="430929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pace for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A10CDEB6-1903-E275-3414-87B2AB39F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11628700" cy="7388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7621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3221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332F835-2EBF-0F9E-0826-3324E7F210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436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ro Slide -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4">
            <a:extLst>
              <a:ext uri="{FF2B5EF4-FFF2-40B4-BE49-F238E27FC236}">
                <a16:creationId xmlns:a16="http://schemas.microsoft.com/office/drawing/2014/main" id="{F9500AE1-4061-3A80-05A3-4DF5AEE3A23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Picture 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332F835-2EBF-0F9E-0826-3324E7F210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344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ro Slide -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symbol obrázku 10">
            <a:extLst>
              <a:ext uri="{FF2B5EF4-FFF2-40B4-BE49-F238E27FC236}">
                <a16:creationId xmlns:a16="http://schemas.microsoft.com/office/drawing/2014/main" id="{C8412F74-3BB2-8BD5-842A-05AE602D07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150" t="4282" r="710" b="615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b"/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  <p:sp>
        <p:nvSpPr>
          <p:cNvPr id="4" name="Obdélník 11">
            <a:extLst>
              <a:ext uri="{FF2B5EF4-FFF2-40B4-BE49-F238E27FC236}">
                <a16:creationId xmlns:a16="http://schemas.microsoft.com/office/drawing/2014/main" id="{BD2C00E3-5021-B174-A7D5-06762A404CEE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366435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6797EF7-80AA-2733-1087-58496DCF35C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F7C2681-8A16-552A-7773-0321F6B6442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3BA5B78-AF0E-B11F-19CC-40597385E5F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8A35A214-CB58-0D07-6CC1-62F00E51E62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23008AF3-01E0-7BA0-F698-A4F64264A19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646C0895-59F7-A6FC-F351-32B70671A5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6473270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  <p:bldP spid="11" grpId="0"/>
      <p:bldP spid="13" grpId="0"/>
      <p:bldP spid="16" grpId="0"/>
      <p:bldP spid="2" grpId="0"/>
      <p:bldP spid="3" grpId="0"/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s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text 5">
            <a:extLst>
              <a:ext uri="{FF2B5EF4-FFF2-40B4-BE49-F238E27FC236}">
                <a16:creationId xmlns:a16="http://schemas.microsoft.com/office/drawing/2014/main" id="{7683A1BF-4A1A-142D-2EF5-9B2FDAAB28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2A0E4200-09CD-166B-69A9-8E39A49DB5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3176C203-ACD5-51C2-CDE0-EF653524F2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0FBF12D2-649B-A06B-BC86-1A51F5280E9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9853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  <p:bldP spid="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3" grpId="0"/>
      <p:bldP spid="16" grpId="0"/>
      <p:bldP spid="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, 2x Icon,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5" name="Zaoblený obdélník 13">
            <a:extLst>
              <a:ext uri="{FF2B5EF4-FFF2-40B4-BE49-F238E27FC236}">
                <a16:creationId xmlns:a16="http://schemas.microsoft.com/office/drawing/2014/main" id="{8F4E3949-2930-6572-E173-F4F940F54B70}"/>
              </a:ext>
            </a:extLst>
          </p:cNvPr>
          <p:cNvSpPr/>
          <p:nvPr userDrawn="1"/>
        </p:nvSpPr>
        <p:spPr>
          <a:xfrm>
            <a:off x="4315327" y="301397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Zaoblený obdélník 13">
            <a:extLst>
              <a:ext uri="{FF2B5EF4-FFF2-40B4-BE49-F238E27FC236}">
                <a16:creationId xmlns:a16="http://schemas.microsoft.com/office/drawing/2014/main" id="{E684ADBD-1EA8-A850-1ED2-CD4ECB5EBF9F}"/>
              </a:ext>
            </a:extLst>
          </p:cNvPr>
          <p:cNvSpPr/>
          <p:nvPr userDrawn="1"/>
        </p:nvSpPr>
        <p:spPr>
          <a:xfrm>
            <a:off x="8390834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1E9C1178-B42A-CBDC-8DF2-92FC3A4554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90834" y="307134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24B787BB-461B-37E2-42C5-3153F1F2FCD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70248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B8CFD3A4-007D-F7AA-C0B6-54DA1F26FFD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671587" y="4313239"/>
            <a:ext cx="554037" cy="5556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5" name="Zástupný text 26">
            <a:extLst>
              <a:ext uri="{FF2B5EF4-FFF2-40B4-BE49-F238E27FC236}">
                <a16:creationId xmlns:a16="http://schemas.microsoft.com/office/drawing/2014/main" id="{6DCB4825-B79E-BE39-8D4B-74B1D9F13F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AD428FBC-250C-D8FA-3346-C544C67C99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E7C5EF72-F2FD-BB50-AFAF-9E9CEA9836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0D8C19C5-7384-9F6F-AB2E-8220FADDC1D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27104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464CF212-048F-23EF-4B55-7DD8E4D2DE01}"/>
              </a:ext>
            </a:extLst>
          </p:cNvPr>
          <p:cNvSpPr/>
          <p:nvPr userDrawn="1"/>
        </p:nvSpPr>
        <p:spPr>
          <a:xfrm>
            <a:off x="4315327" y="1748414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41E87465-B589-308E-E27A-1D1A89A3DEB7}"/>
              </a:ext>
            </a:extLst>
          </p:cNvPr>
          <p:cNvSpPr/>
          <p:nvPr userDrawn="1"/>
        </p:nvSpPr>
        <p:spPr>
          <a:xfrm>
            <a:off x="8390834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Zaoblený obdélník 13">
            <a:extLst>
              <a:ext uri="{FF2B5EF4-FFF2-40B4-BE49-F238E27FC236}">
                <a16:creationId xmlns:a16="http://schemas.microsoft.com/office/drawing/2014/main" id="{54EE92CE-066D-526D-C689-731CC4BE2AFD}"/>
              </a:ext>
            </a:extLst>
          </p:cNvPr>
          <p:cNvSpPr/>
          <p:nvPr userDrawn="1"/>
        </p:nvSpPr>
        <p:spPr>
          <a:xfrm>
            <a:off x="247842" y="1748413"/>
            <a:ext cx="3577389" cy="4682987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095D7CF-ABE4-9252-972F-F7F2667A1F2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0221F98-DD81-8C7D-2811-14758DEDF49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372B523-91F6-1C76-BA9B-90C21C398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067F1754-057D-C266-FB36-4CB2DDADFA5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18EA0E6A-5D45-665F-F6B1-5F2BC9CFB8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32A3C7A5-45E6-6379-1B4B-1D30FC7C2C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89562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25" name="Zaoblený obdélník 13">
            <a:extLst>
              <a:ext uri="{FF2B5EF4-FFF2-40B4-BE49-F238E27FC236}">
                <a16:creationId xmlns:a16="http://schemas.microsoft.com/office/drawing/2014/main" id="{F5E8B0DA-79F1-6BF4-0298-DA58210EDC63}"/>
              </a:ext>
            </a:extLst>
          </p:cNvPr>
          <p:cNvSpPr/>
          <p:nvPr userDrawn="1"/>
        </p:nvSpPr>
        <p:spPr>
          <a:xfrm>
            <a:off x="4315327" y="1748412"/>
            <a:ext cx="3577389" cy="4682989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Zaoblený obdélník 13">
            <a:extLst>
              <a:ext uri="{FF2B5EF4-FFF2-40B4-BE49-F238E27FC236}">
                <a16:creationId xmlns:a16="http://schemas.microsoft.com/office/drawing/2014/main" id="{70BD5F8C-8850-AED9-4858-B665E5E33D59}"/>
              </a:ext>
            </a:extLst>
          </p:cNvPr>
          <p:cNvSpPr/>
          <p:nvPr userDrawn="1"/>
        </p:nvSpPr>
        <p:spPr>
          <a:xfrm>
            <a:off x="8390834" y="1748411"/>
            <a:ext cx="3577389" cy="4682990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aoblený obdélník 13">
            <a:extLst>
              <a:ext uri="{FF2B5EF4-FFF2-40B4-BE49-F238E27FC236}">
                <a16:creationId xmlns:a16="http://schemas.microsoft.com/office/drawing/2014/main" id="{034D6823-F559-5181-5BA1-EB467E45A06F}"/>
              </a:ext>
            </a:extLst>
          </p:cNvPr>
          <p:cNvSpPr/>
          <p:nvPr userDrawn="1"/>
        </p:nvSpPr>
        <p:spPr>
          <a:xfrm>
            <a:off x="247842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09C18AD0-FC78-7833-AC33-BFAF48E3E6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3" name="Zástupný text 5">
            <a:extLst>
              <a:ext uri="{FF2B5EF4-FFF2-40B4-BE49-F238E27FC236}">
                <a16:creationId xmlns:a16="http://schemas.microsoft.com/office/drawing/2014/main" id="{0654A36E-7528-571E-A64A-A2BFFC4EC5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4" name="Zástupný symbol obrázku 4">
            <a:extLst>
              <a:ext uri="{FF2B5EF4-FFF2-40B4-BE49-F238E27FC236}">
                <a16:creationId xmlns:a16="http://schemas.microsoft.com/office/drawing/2014/main" id="{B809C8A9-057A-E914-CFA1-957FD285161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5" name="Zástupný symbol obrázku 4">
            <a:extLst>
              <a:ext uri="{FF2B5EF4-FFF2-40B4-BE49-F238E27FC236}">
                <a16:creationId xmlns:a16="http://schemas.microsoft.com/office/drawing/2014/main" id="{64FDB6D2-2797-F182-B971-B26049E755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6" name="Zástupný symbol obrázku 4">
            <a:extLst>
              <a:ext uri="{FF2B5EF4-FFF2-40B4-BE49-F238E27FC236}">
                <a16:creationId xmlns:a16="http://schemas.microsoft.com/office/drawing/2014/main" id="{BEDB7E16-B2A4-FF65-1C39-CF5B9FDD4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7" name="Zástupný text 5">
            <a:extLst>
              <a:ext uri="{FF2B5EF4-FFF2-40B4-BE49-F238E27FC236}">
                <a16:creationId xmlns:a16="http://schemas.microsoft.com/office/drawing/2014/main" id="{66FA0387-4AE7-B37D-1B03-CED0B6F053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82642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469D9AB4-C3E2-D314-1F5A-6336903EDE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CA9F86CE-3C1D-7922-9CEC-2CE1D3A0393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33F9A511-99B5-F5F7-950C-0A70A5B9A21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1032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6797EF7-80AA-2733-1087-58496DCF35C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F7C2681-8A16-552A-7773-0321F6B6442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3BA5B78-AF0E-B11F-19CC-40597385E5F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8A35A214-CB58-0D07-6CC1-62F00E51E62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23008AF3-01E0-7BA0-F698-A4F64264A19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646C0895-59F7-A6FC-F351-32B70671A5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77758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s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text 5">
            <a:extLst>
              <a:ext uri="{FF2B5EF4-FFF2-40B4-BE49-F238E27FC236}">
                <a16:creationId xmlns:a16="http://schemas.microsoft.com/office/drawing/2014/main" id="{7683A1BF-4A1A-142D-2EF5-9B2FDAAB28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2A0E4200-09CD-166B-69A9-8E39A49DB5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3176C203-ACD5-51C2-CDE0-EF653524F2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0FBF12D2-649B-A06B-BC86-1A51F5280E9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0794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582443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6387" y="0"/>
            <a:ext cx="792561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E9C8E12F-90CD-A2C2-B22C-9982EB8E2F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775" y="3780015"/>
            <a:ext cx="3582444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4AADC549-AFEA-2E96-0EC9-BEE519F3D7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9235"/>
            <a:ext cx="358244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733279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0983" y="291287"/>
            <a:ext cx="376225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927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0984" y="3771900"/>
            <a:ext cx="3762258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752E2499-DDCC-0942-ADD3-11645ABC0E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0983" y="4661120"/>
            <a:ext cx="3762258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9303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ro Slide -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4">
            <a:extLst>
              <a:ext uri="{FF2B5EF4-FFF2-40B4-BE49-F238E27FC236}">
                <a16:creationId xmlns:a16="http://schemas.microsoft.com/office/drawing/2014/main" id="{F9500AE1-4061-3A80-05A3-4DF5AEE3A23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Picture 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9332F835-2EBF-0F9E-0826-3324E7F210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01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5439087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E3C8F347-81C3-8570-70CB-A8EC609CEE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5439086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684516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8" y="3771900"/>
            <a:ext cx="5752074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1D3C592-49ED-046F-5713-29FBCB5213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4661120"/>
            <a:ext cx="5752074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8743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7652899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5" y="3771900"/>
            <a:ext cx="7652899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E3C8F347-81C3-8570-70CB-A8EC609CEE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4661120"/>
            <a:ext cx="7652898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4C426573-76AE-9B04-AC0C-6BA29B5B5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09813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</p:spTree>
    <p:extLst>
      <p:ext uri="{BB962C8B-B14F-4D97-AF65-F5344CB8AC3E}">
        <p14:creationId xmlns:p14="http://schemas.microsoft.com/office/powerpoint/2010/main" val="971781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7610" y="291287"/>
            <a:ext cx="7805631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97610" y="3771900"/>
            <a:ext cx="7805631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1D3C592-49ED-046F-5713-29FBCB5213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97610" y="4661120"/>
            <a:ext cx="780563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86853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grafu 8">
            <a:extLst>
              <a:ext uri="{FF2B5EF4-FFF2-40B4-BE49-F238E27FC236}">
                <a16:creationId xmlns:a16="http://schemas.microsoft.com/office/drawing/2014/main" id="{237D7716-34DF-F72F-ADC5-AC5C6345E41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771900" y="281763"/>
            <a:ext cx="8267700" cy="6149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Chart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1"/>
            <a:ext cx="3114987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0AC068BB-4D69-53BB-2984-0FE12434F4D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174270"/>
            <a:ext cx="3114986" cy="225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DA0CE27-B816-2432-E492-8ACC0F2E5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114985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00986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Picture 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A4E14F02-5DCE-8269-04FF-9E67B5D6E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2507824"/>
            <a:ext cx="9095875" cy="1842353"/>
          </a:xfrm>
          <a:prstGeom prst="rect">
            <a:avLst/>
          </a:prstGeom>
        </p:spPr>
        <p:txBody>
          <a:bodyPr anchor="ctr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46352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pace for ma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">
            <a:extLst>
              <a:ext uri="{FF2B5EF4-FFF2-40B4-BE49-F238E27FC236}">
                <a16:creationId xmlns:a16="http://schemas.microsoft.com/office/drawing/2014/main" id="{A10CDEB6-1903-E275-3414-87B2AB39F1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11628700" cy="7388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4516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464CF212-048F-23EF-4B55-7DD8E4D2DE01}"/>
              </a:ext>
            </a:extLst>
          </p:cNvPr>
          <p:cNvSpPr/>
          <p:nvPr userDrawn="1"/>
        </p:nvSpPr>
        <p:spPr>
          <a:xfrm>
            <a:off x="4315327" y="1748414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41E87465-B589-308E-E27A-1D1A89A3DEB7}"/>
              </a:ext>
            </a:extLst>
          </p:cNvPr>
          <p:cNvSpPr/>
          <p:nvPr userDrawn="1"/>
        </p:nvSpPr>
        <p:spPr>
          <a:xfrm>
            <a:off x="8390834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Zaoblený obdélník 13">
            <a:extLst>
              <a:ext uri="{FF2B5EF4-FFF2-40B4-BE49-F238E27FC236}">
                <a16:creationId xmlns:a16="http://schemas.microsoft.com/office/drawing/2014/main" id="{54EE92CE-066D-526D-C689-731CC4BE2AFD}"/>
              </a:ext>
            </a:extLst>
          </p:cNvPr>
          <p:cNvSpPr/>
          <p:nvPr userDrawn="1"/>
        </p:nvSpPr>
        <p:spPr>
          <a:xfrm>
            <a:off x="247842" y="1748413"/>
            <a:ext cx="3577389" cy="4682987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095D7CF-ABE4-9252-972F-F7F2667A1F2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0221F98-DD81-8C7D-2811-14758DEDF49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372B523-91F6-1C76-BA9B-90C21C398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067F1754-057D-C266-FB36-4CB2DDADFA5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18EA0E6A-5D45-665F-F6B1-5F2BC9CFB8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32A3C7A5-45E6-6379-1B4B-1D30FC7C2C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80410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Subtitle, Text, 2x Image, 2x Icon,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5" name="Zaoblený obdélník 13">
            <a:extLst>
              <a:ext uri="{FF2B5EF4-FFF2-40B4-BE49-F238E27FC236}">
                <a16:creationId xmlns:a16="http://schemas.microsoft.com/office/drawing/2014/main" id="{8F4E3949-2930-6572-E173-F4F940F54B70}"/>
              </a:ext>
            </a:extLst>
          </p:cNvPr>
          <p:cNvSpPr/>
          <p:nvPr userDrawn="1"/>
        </p:nvSpPr>
        <p:spPr>
          <a:xfrm>
            <a:off x="4315327" y="301397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Zaoblený obdélník 13">
            <a:extLst>
              <a:ext uri="{FF2B5EF4-FFF2-40B4-BE49-F238E27FC236}">
                <a16:creationId xmlns:a16="http://schemas.microsoft.com/office/drawing/2014/main" id="{E684ADBD-1EA8-A850-1ED2-CD4ECB5EBF9F}"/>
              </a:ext>
            </a:extLst>
          </p:cNvPr>
          <p:cNvSpPr/>
          <p:nvPr userDrawn="1"/>
        </p:nvSpPr>
        <p:spPr>
          <a:xfrm>
            <a:off x="8390834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1E9C1178-B42A-CBDC-8DF2-92FC3A4554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90834" y="307134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24B787BB-461B-37E2-42C5-3153F1F2FCD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70248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B8CFD3A4-007D-F7AA-C0B6-54DA1F26FFD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671587" y="4313239"/>
            <a:ext cx="554037" cy="5556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5" name="Zástupný text 26">
            <a:extLst>
              <a:ext uri="{FF2B5EF4-FFF2-40B4-BE49-F238E27FC236}">
                <a16:creationId xmlns:a16="http://schemas.microsoft.com/office/drawing/2014/main" id="{6DCB4825-B79E-BE39-8D4B-74B1D9F13F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AD428FBC-250C-D8FA-3346-C544C67C99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E7C5EF72-F2FD-BB50-AFAF-9E9CEA9836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0D8C19C5-7384-9F6F-AB2E-8220FADDC1D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58867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In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28E1849B-958F-A559-C5AF-DA9BF783B9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777810"/>
            <a:ext cx="9144000" cy="184235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1417A6-C4A3-8243-AEF3-CAB737511F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id="{19AAFAF6-BD8A-391D-FC01-20BE40790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785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ntro Slide - Image, Title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10">
            <a:extLst>
              <a:ext uri="{FF2B5EF4-FFF2-40B4-BE49-F238E27FC236}">
                <a16:creationId xmlns:a16="http://schemas.microsoft.com/office/drawing/2014/main" id="{66B4491A-648D-FDA3-721E-3EC7B920D5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5" t="28346" r="52105" b="375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1925053"/>
            <a:ext cx="5716192" cy="2663026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6000" b="1">
                <a:solidFill>
                  <a:schemeClr val="bg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C8CEE668-1D72-4BA6-C900-21767290B1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9C6FEE71-9CA6-FB7C-09A7-33AF78DC9D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  <p:sp>
        <p:nvSpPr>
          <p:cNvPr id="7" name="Obdélník 11">
            <a:extLst>
              <a:ext uri="{FF2B5EF4-FFF2-40B4-BE49-F238E27FC236}">
                <a16:creationId xmlns:a16="http://schemas.microsoft.com/office/drawing/2014/main" id="{ED7AE27F-CE13-27E0-D510-F70C31D9A78A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795859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u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  <p:pic>
        <p:nvPicPr>
          <p:cNvPr id="6" name="Obrázek 7">
            <a:extLst>
              <a:ext uri="{FF2B5EF4-FFF2-40B4-BE49-F238E27FC236}">
                <a16:creationId xmlns:a16="http://schemas.microsoft.com/office/drawing/2014/main" id="{DB5B3556-DD52-48B5-A3A8-DF6F1E435F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20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utro Slide -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4">
            <a:extLst>
              <a:ext uri="{FF2B5EF4-FFF2-40B4-BE49-F238E27FC236}">
                <a16:creationId xmlns:a16="http://schemas.microsoft.com/office/drawing/2014/main" id="{F9500AE1-4061-3A80-05A3-4DF5AEE3A23B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Picture 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889E65D7-CB10-A673-8D11-60065E8BB5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8" y="2777810"/>
            <a:ext cx="9096522" cy="1842353"/>
          </a:xfrm>
          <a:prstGeom prst="rect">
            <a:avLst/>
          </a:prstGeom>
        </p:spPr>
        <p:txBody>
          <a:bodyPr anchor="t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9D269A3E-79A3-D9CA-0EBD-4AEC0E83F2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sp>
        <p:nvSpPr>
          <p:cNvPr id="12" name="Podnadpis 2">
            <a:extLst>
              <a:ext uri="{FF2B5EF4-FFF2-40B4-BE49-F238E27FC236}">
                <a16:creationId xmlns:a16="http://schemas.microsoft.com/office/drawing/2014/main" id="{3407AF17-C80B-4757-3194-4184C8BF5A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128" y="4630054"/>
            <a:ext cx="9082008" cy="1030515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3619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28E1849B-958F-A559-C5AF-DA9BF783B9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777810"/>
            <a:ext cx="9144000" cy="184235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1417A6-C4A3-8243-AEF3-CAB737511F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id="{19AAFAF6-BD8A-391D-FC01-20BE40790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760874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- Image, Title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Background Picture</a:t>
            </a:r>
            <a:br>
              <a:rPr lang="cs-CZ"/>
            </a:br>
            <a:r>
              <a:rPr lang="cs-CZ"/>
              <a:t>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1925053"/>
            <a:ext cx="5716192" cy="266302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C8CEE668-1D72-4BA6-C900-21767290B1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9C6FEE71-9CA6-FB7C-09A7-33AF78DC9D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135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 - No Image, 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>
            <a:extLst>
              <a:ext uri="{FF2B5EF4-FFF2-40B4-BE49-F238E27FC236}">
                <a16:creationId xmlns:a16="http://schemas.microsoft.com/office/drawing/2014/main" id="{28E1849B-958F-A559-C5AF-DA9BF783B9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777810"/>
            <a:ext cx="9144000" cy="1842353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1417A6-C4A3-8243-AEF3-CAB737511F3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27" name="Zástupný text 26">
            <a:extLst>
              <a:ext uri="{FF2B5EF4-FFF2-40B4-BE49-F238E27FC236}">
                <a16:creationId xmlns:a16="http://schemas.microsoft.com/office/drawing/2014/main" id="{19AAFAF6-BD8A-391D-FC01-20BE407902E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0695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tro Slide - Image, Title 3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Background Picture</a:t>
            </a:r>
            <a:br>
              <a:rPr lang="cs-CZ"/>
            </a:br>
            <a:r>
              <a:rPr lang="cs-CZ"/>
              <a:t>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1925053"/>
            <a:ext cx="5716192" cy="266302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4" name="Podnadpis 2">
            <a:extLst>
              <a:ext uri="{FF2B5EF4-FFF2-40B4-BE49-F238E27FC236}">
                <a16:creationId xmlns:a16="http://schemas.microsoft.com/office/drawing/2014/main" id="{C8CEE668-1D72-4BA6-C900-21767290B17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23775" y="4639213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Name </a:t>
            </a:r>
            <a:r>
              <a:rPr lang="cs-CZ" err="1"/>
              <a:t>Surname</a:t>
            </a:r>
            <a:endParaRPr lang="cs-CZ"/>
          </a:p>
        </p:txBody>
      </p:sp>
      <p:sp>
        <p:nvSpPr>
          <p:cNvPr id="6" name="Zástupný text 26">
            <a:extLst>
              <a:ext uri="{FF2B5EF4-FFF2-40B4-BE49-F238E27FC236}">
                <a16:creationId xmlns:a16="http://schemas.microsoft.com/office/drawing/2014/main" id="{9C6FEE71-9CA6-FB7C-09A7-33AF78DC9DE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3775" y="4919876"/>
            <a:ext cx="9082008" cy="36512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cs-CZ" err="1"/>
              <a:t>Date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951371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382514-3760-4C19-BE4E-E6A4EE28E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73459F-16BA-4323-A6B2-096F028B3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63BDD54-881C-418F-8536-DE7FF86469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526" y="3152409"/>
            <a:ext cx="9137649" cy="15881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E4F7294A-4AE2-46C8-BBF4-BF5DC2B043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849637"/>
            <a:ext cx="9145587" cy="43056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5684456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382514-3760-4C19-BE4E-E6A4EE28E9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73459F-16BA-4323-A6B2-096F028B3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63BDD54-881C-418F-8536-DE7FF86469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526" y="3152409"/>
            <a:ext cx="9137649" cy="15881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E4F7294A-4AE2-46C8-BBF4-BF5DC2B043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849637"/>
            <a:ext cx="9145587" cy="43056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3111452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ir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7C382514-3760-4C19-BE4E-E6A4EE28E9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B373459F-16BA-4323-A6B2-096F028B3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63BDD54-881C-418F-8536-DE7FF86469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526" y="3152409"/>
            <a:ext cx="9137649" cy="15881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E4F7294A-4AE2-46C8-BBF4-BF5DC2B0431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849637"/>
            <a:ext cx="9145587" cy="430564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</p:spTree>
    <p:extLst>
      <p:ext uri="{BB962C8B-B14F-4D97-AF65-F5344CB8AC3E}">
        <p14:creationId xmlns:p14="http://schemas.microsoft.com/office/powerpoint/2010/main" val="637016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EAFC80-CFD9-405C-9D28-5E3F44EA4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8" y="1203577"/>
            <a:ext cx="10156825" cy="5082254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60E4B94A-517E-4955-9CC7-ED6DAA3502B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9903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3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2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5326" y="291288"/>
            <a:ext cx="3577390" cy="6140114"/>
          </a:xfrm>
          <a:prstGeom prst="roundRect">
            <a:avLst>
              <a:gd name="adj" fmla="val 3550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1x2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1FB4DC14-E83A-064F-4395-35FBE60D79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048917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+ 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EAFC80-CFD9-405C-9D28-5E3F44EA4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9" y="1195185"/>
            <a:ext cx="6450012" cy="50913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1" name="Zástupný symbol obrázku 10">
            <a:extLst>
              <a:ext uri="{FF2B5EF4-FFF2-40B4-BE49-F238E27FC236}">
                <a16:creationId xmlns:a16="http://schemas.microsoft.com/office/drawing/2014/main" id="{17A8E9B1-1DAD-413A-9264-1475B329002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45463" y="1195185"/>
            <a:ext cx="4046537" cy="5091315"/>
          </a:xfrm>
          <a:custGeom>
            <a:avLst/>
            <a:gdLst>
              <a:gd name="connsiteX0" fmla="*/ 3134142 w 4046537"/>
              <a:gd name="connsiteY0" fmla="*/ 0 h 5091315"/>
              <a:gd name="connsiteX1" fmla="*/ 4046537 w 4046537"/>
              <a:gd name="connsiteY1" fmla="*/ 0 h 5091315"/>
              <a:gd name="connsiteX2" fmla="*/ 4046537 w 4046537"/>
              <a:gd name="connsiteY2" fmla="*/ 109499 h 5091315"/>
              <a:gd name="connsiteX3" fmla="*/ 4046537 w 4046537"/>
              <a:gd name="connsiteY3" fmla="*/ 4982018 h 5091315"/>
              <a:gd name="connsiteX4" fmla="*/ 4046537 w 4046537"/>
              <a:gd name="connsiteY4" fmla="*/ 5091113 h 5091315"/>
              <a:gd name="connsiteX5" fmla="*/ 3938241 w 4046537"/>
              <a:gd name="connsiteY5" fmla="*/ 5091113 h 5091315"/>
              <a:gd name="connsiteX6" fmla="*/ 3937240 w 4046537"/>
              <a:gd name="connsiteY6" fmla="*/ 5091315 h 5091315"/>
              <a:gd name="connsiteX7" fmla="*/ 109297 w 4046537"/>
              <a:gd name="connsiteY7" fmla="*/ 5091315 h 5091315"/>
              <a:gd name="connsiteX8" fmla="*/ 0 w 4046537"/>
              <a:gd name="connsiteY8" fmla="*/ 4982018 h 5091315"/>
              <a:gd name="connsiteX9" fmla="*/ 0 w 4046537"/>
              <a:gd name="connsiteY9" fmla="*/ 109499 h 5091315"/>
              <a:gd name="connsiteX10" fmla="*/ 109297 w 4046537"/>
              <a:gd name="connsiteY10" fmla="*/ 202 h 5091315"/>
              <a:gd name="connsiteX11" fmla="*/ 3134142 w 4046537"/>
              <a:gd name="connsiteY11" fmla="*/ 202 h 5091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046537" h="5091315">
                <a:moveTo>
                  <a:pt x="3134142" y="0"/>
                </a:moveTo>
                <a:lnTo>
                  <a:pt x="4046537" y="0"/>
                </a:lnTo>
                <a:lnTo>
                  <a:pt x="4046537" y="109499"/>
                </a:lnTo>
                <a:lnTo>
                  <a:pt x="4046537" y="4982018"/>
                </a:lnTo>
                <a:lnTo>
                  <a:pt x="4046537" y="5091113"/>
                </a:lnTo>
                <a:lnTo>
                  <a:pt x="3938241" y="5091113"/>
                </a:lnTo>
                <a:lnTo>
                  <a:pt x="3937240" y="5091315"/>
                </a:lnTo>
                <a:lnTo>
                  <a:pt x="109297" y="5091315"/>
                </a:lnTo>
                <a:cubicBezTo>
                  <a:pt x="48934" y="5091315"/>
                  <a:pt x="0" y="5042381"/>
                  <a:pt x="0" y="4982018"/>
                </a:cubicBezTo>
                <a:lnTo>
                  <a:pt x="0" y="109499"/>
                </a:lnTo>
                <a:cubicBezTo>
                  <a:pt x="0" y="49136"/>
                  <a:pt x="48934" y="202"/>
                  <a:pt x="109297" y="202"/>
                </a:cubicBezTo>
                <a:lnTo>
                  <a:pt x="3134142" y="202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cs-CZ"/>
          </a:p>
        </p:txBody>
      </p:sp>
      <p:sp>
        <p:nvSpPr>
          <p:cNvPr id="30" name="Zástupný text 5">
            <a:extLst>
              <a:ext uri="{FF2B5EF4-FFF2-40B4-BE49-F238E27FC236}">
                <a16:creationId xmlns:a16="http://schemas.microsoft.com/office/drawing/2014/main" id="{E810E251-DD93-42C6-82C3-9E1614943D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2347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+ 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EAFC80-CFD9-405C-9D28-5E3F44EA46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8" y="1203577"/>
            <a:ext cx="10156825" cy="5088940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701867FB-0FF3-4082-9926-F21D0CFA5B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8381" y="365377"/>
            <a:ext cx="10155238" cy="472823"/>
          </a:xfrm>
          <a:prstGeom prst="rect">
            <a:avLst/>
          </a:prstGeo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3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43702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084575DA-2186-467A-A1D3-E1EC43C0B5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0"/>
            <a:ext cx="11430000" cy="4368800"/>
          </a:xfrm>
          <a:prstGeom prst="round2SameRect">
            <a:avLst>
              <a:gd name="adj1" fmla="val 0"/>
              <a:gd name="adj2" fmla="val 3052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4BE2828C-C3C9-4C7B-BAFA-FB64F9E6B1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87550" y="4916543"/>
            <a:ext cx="82169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E407191E-1105-462C-8277-12BDF3CF505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3128211" y="5458290"/>
            <a:ext cx="5935578" cy="958850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5455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084575DA-2186-467A-A1D3-E1EC43C0B52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0"/>
            <a:ext cx="11430000" cy="4368800"/>
          </a:xfrm>
          <a:prstGeom prst="round2SameRect">
            <a:avLst>
              <a:gd name="adj1" fmla="val 0"/>
              <a:gd name="adj2" fmla="val 3052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4BE2828C-C3C9-4C7B-BAFA-FB64F9E6B1A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913579" y="5031600"/>
            <a:ext cx="8364842" cy="1060364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136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3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6952AC1-EA7B-414D-8518-C34AE1675C3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81000" y="0"/>
            <a:ext cx="11430000" cy="4368800"/>
          </a:xfrm>
          <a:prstGeom prst="round2SameRect">
            <a:avLst>
              <a:gd name="adj1" fmla="val 0"/>
              <a:gd name="adj2" fmla="val 3052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376EE2E4-584C-4EC0-B8A1-51C696CF1DB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9176" y="4665700"/>
            <a:ext cx="3263467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7" name="Zástupný text 8">
            <a:extLst>
              <a:ext uri="{FF2B5EF4-FFF2-40B4-BE49-F238E27FC236}">
                <a16:creationId xmlns:a16="http://schemas.microsoft.com/office/drawing/2014/main" id="{7E4CE0B2-9B6E-4DA2-BBA0-FED78BFEDC6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9175" y="5271739"/>
            <a:ext cx="3263467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4ADE0A7C-DDF0-4032-86E8-10C0016660C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65062" y="4665700"/>
            <a:ext cx="3263467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3688BEDA-FA56-43AF-A033-8A28D872F2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65061" y="5271739"/>
            <a:ext cx="3263467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34199CE4-159B-4FE4-A249-429F42F087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909360" y="4665700"/>
            <a:ext cx="3263467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5B76A975-06D2-4CEC-B187-7A469DD553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909359" y="5271739"/>
            <a:ext cx="3263467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8324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+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1019175" y="687658"/>
            <a:ext cx="4973252" cy="3915364"/>
          </a:xfrm>
          <a:prstGeom prst="round2DiagRect">
            <a:avLst>
              <a:gd name="adj1" fmla="val 0"/>
              <a:gd name="adj2" fmla="val 3709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7">
            <a:extLst>
              <a:ext uri="{FF2B5EF4-FFF2-40B4-BE49-F238E27FC236}">
                <a16:creationId xmlns:a16="http://schemas.microsoft.com/office/drawing/2014/main" id="{2B38D3CA-EE15-4B62-8520-33FC0022CD2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 flipH="1">
            <a:off x="6201161" y="687656"/>
            <a:ext cx="4973252" cy="3915364"/>
          </a:xfrm>
          <a:prstGeom prst="round2DiagRect">
            <a:avLst>
              <a:gd name="adj1" fmla="val 0"/>
              <a:gd name="adj2" fmla="val 3709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5D07928F-DCAC-49E3-8CAF-955F645B925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9175" y="4778494"/>
            <a:ext cx="4971663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13" name="Zástupný text 8">
            <a:extLst>
              <a:ext uri="{FF2B5EF4-FFF2-40B4-BE49-F238E27FC236}">
                <a16:creationId xmlns:a16="http://schemas.microsoft.com/office/drawing/2014/main" id="{A6041210-3A04-4FBE-9431-4ADFD32E75C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9174" y="5384533"/>
            <a:ext cx="4971663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BA4E8E1B-3155-451A-8FAF-9DC246DE63A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01162" y="4778494"/>
            <a:ext cx="4971663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FDC37964-0C92-4940-84FA-DA20EF38671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1161" y="5384533"/>
            <a:ext cx="4971663" cy="9588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9207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+ 3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>
            <a:extLst>
              <a:ext uri="{FF2B5EF4-FFF2-40B4-BE49-F238E27FC236}">
                <a16:creationId xmlns:a16="http://schemas.microsoft.com/office/drawing/2014/main" id="{ADC9BE8B-5E24-4CF7-ACCF-FC90AB9BF41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9175" y="697301"/>
            <a:ext cx="3263469" cy="2438399"/>
          </a:xfrm>
          <a:prstGeom prst="round2DiagRect">
            <a:avLst>
              <a:gd name="adj1" fmla="val 0"/>
              <a:gd name="adj2" fmla="val 6784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C70F8EA-B1E1-4444-84FA-202385EB6BF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4465059" y="697298"/>
            <a:ext cx="3263469" cy="2438399"/>
          </a:xfrm>
          <a:prstGeom prst="round2DiagRect">
            <a:avLst>
              <a:gd name="adj1" fmla="val 0"/>
              <a:gd name="adj2" fmla="val 6784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Zástupný text 5">
            <a:extLst>
              <a:ext uri="{FF2B5EF4-FFF2-40B4-BE49-F238E27FC236}">
                <a16:creationId xmlns:a16="http://schemas.microsoft.com/office/drawing/2014/main" id="{E91D3C65-D74F-4B47-886E-A3DEAFFA4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17588" y="3479227"/>
            <a:ext cx="3263468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42F506EB-F653-4833-9DBC-FFF36F4A8DC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085266"/>
            <a:ext cx="3263468" cy="21183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B1DDB5F5-82B9-4987-A79C-1A564E93B72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464265" y="3479227"/>
            <a:ext cx="3263468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22" name="Zástupný text 8">
            <a:extLst>
              <a:ext uri="{FF2B5EF4-FFF2-40B4-BE49-F238E27FC236}">
                <a16:creationId xmlns:a16="http://schemas.microsoft.com/office/drawing/2014/main" id="{19F2D9E3-AC98-4BB3-B6CE-3E81673EA64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4264" y="4085266"/>
            <a:ext cx="3263468" cy="21183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C0A2EC11-C171-42BA-850B-530190F36EE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10945" y="3479227"/>
            <a:ext cx="3263468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24" name="Zástupný text 8">
            <a:extLst>
              <a:ext uri="{FF2B5EF4-FFF2-40B4-BE49-F238E27FC236}">
                <a16:creationId xmlns:a16="http://schemas.microsoft.com/office/drawing/2014/main" id="{47944A84-EEDA-4E8A-9B36-A78C36847C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10944" y="4085266"/>
            <a:ext cx="3263468" cy="211832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66EAA46E-364B-4536-8C85-2CB145D8DE09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910943" y="697297"/>
            <a:ext cx="3263469" cy="2438399"/>
          </a:xfrm>
          <a:prstGeom prst="round2DiagRect">
            <a:avLst>
              <a:gd name="adj1" fmla="val 0"/>
              <a:gd name="adj2" fmla="val 6784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227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ig Text + 3 values + 3 Com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text 5">
            <a:extLst>
              <a:ext uri="{FF2B5EF4-FFF2-40B4-BE49-F238E27FC236}">
                <a16:creationId xmlns:a16="http://schemas.microsoft.com/office/drawing/2014/main" id="{819C97B2-C5E3-4276-A700-B7C1188833B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5526" y="885701"/>
            <a:ext cx="10140948" cy="1588127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cs-CZ"/>
              <a:t>Po kliknutí můžete upravovat styly textu v předloze</a:t>
            </a:r>
          </a:p>
        </p:txBody>
      </p:sp>
      <p:sp>
        <p:nvSpPr>
          <p:cNvPr id="14" name="Zástupný text 8">
            <a:extLst>
              <a:ext uri="{FF2B5EF4-FFF2-40B4-BE49-F238E27FC236}">
                <a16:creationId xmlns:a16="http://schemas.microsoft.com/office/drawing/2014/main" id="{A24509AC-3298-462D-BE33-849F4492BAB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7587" y="4771166"/>
            <a:ext cx="3263468" cy="14010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021681EB-9D73-48BF-BEE2-56F9697D6B4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4264" y="4771166"/>
            <a:ext cx="3263468" cy="14010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85614EBB-A678-4595-B79F-14102DA8B70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910944" y="4771166"/>
            <a:ext cx="3263468" cy="140103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4" name="Zástupný text 3">
            <a:extLst>
              <a:ext uri="{FF2B5EF4-FFF2-40B4-BE49-F238E27FC236}">
                <a16:creationId xmlns:a16="http://schemas.microsoft.com/office/drawing/2014/main" id="{9FC90E2E-9EC8-439D-B52D-A8330720080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25525" y="2606675"/>
            <a:ext cx="3255963" cy="20050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5" name="Zástupný text 3">
            <a:extLst>
              <a:ext uri="{FF2B5EF4-FFF2-40B4-BE49-F238E27FC236}">
                <a16:creationId xmlns:a16="http://schemas.microsoft.com/office/drawing/2014/main" id="{B52D92B4-79A7-401C-A69F-06FBE2DA068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478195" y="2606582"/>
            <a:ext cx="3255963" cy="20050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6" name="Zástupný text 3">
            <a:extLst>
              <a:ext uri="{FF2B5EF4-FFF2-40B4-BE49-F238E27FC236}">
                <a16:creationId xmlns:a16="http://schemas.microsoft.com/office/drawing/2014/main" id="{E5429546-6080-4BE8-B6EA-3AE5988EC750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7903005" y="2606581"/>
            <a:ext cx="3255963" cy="20050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000" b="1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8242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Images +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D1DFF15F-282C-4740-9C63-9C323BF796F1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9177" y="4521201"/>
            <a:ext cx="4062411" cy="2336799"/>
          </a:xfrm>
          <a:prstGeom prst="round2SameRect">
            <a:avLst>
              <a:gd name="adj1" fmla="val 6386"/>
              <a:gd name="adj2" fmla="val 0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Picture Placeholder 7">
            <a:extLst>
              <a:ext uri="{FF2B5EF4-FFF2-40B4-BE49-F238E27FC236}">
                <a16:creationId xmlns:a16="http://schemas.microsoft.com/office/drawing/2014/main" id="{53A9D1AC-2CDB-474E-A237-0CB30F0269B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2014" y="994870"/>
            <a:ext cx="5072400" cy="3121200"/>
          </a:xfrm>
          <a:prstGeom prst="round2DiagRect">
            <a:avLst>
              <a:gd name="adj1" fmla="val 0"/>
              <a:gd name="adj2" fmla="val 4674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244D7A5-90D8-499C-BE40-CDF504962FA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099176" y="4305919"/>
            <a:ext cx="50724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4" name="Zástupný text 8">
            <a:extLst>
              <a:ext uri="{FF2B5EF4-FFF2-40B4-BE49-F238E27FC236}">
                <a16:creationId xmlns:a16="http://schemas.microsoft.com/office/drawing/2014/main" id="{29964C33-4AB1-4976-8AAA-3244BA9F44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9174" y="4911958"/>
            <a:ext cx="5072399" cy="137392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D9C5F6A8-9706-427B-AA37-6C2DAE613CC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6775" y="2369010"/>
            <a:ext cx="4054813" cy="174706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3EDDA4C3-C0A9-4177-93A5-609A7128DB1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6775" y="906624"/>
            <a:ext cx="4054813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978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aragraphs + 2 Images Cross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58919865-C388-4F61-A357-2E261120240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603998" y="994870"/>
            <a:ext cx="4570415" cy="2443547"/>
          </a:xfrm>
          <a:prstGeom prst="round2DiagRect">
            <a:avLst>
              <a:gd name="adj1" fmla="val 0"/>
              <a:gd name="adj2" fmla="val 6403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Picture Placeholder 7">
            <a:extLst>
              <a:ext uri="{FF2B5EF4-FFF2-40B4-BE49-F238E27FC236}">
                <a16:creationId xmlns:a16="http://schemas.microsoft.com/office/drawing/2014/main" id="{4D122677-D6B2-4040-8C7A-C4536E623D3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019177" y="3708961"/>
            <a:ext cx="4572002" cy="3149039"/>
          </a:xfrm>
          <a:prstGeom prst="round2SameRect">
            <a:avLst>
              <a:gd name="adj1" fmla="val 5778"/>
              <a:gd name="adj2" fmla="val 0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CF16FF0C-5498-45F7-BCFC-40AD66A4346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599572" y="3823528"/>
            <a:ext cx="4572003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620F3A65-E611-47CB-9BA4-5E12A958E64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0764" y="1025471"/>
            <a:ext cx="4572003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5EDCC215-6023-4FE0-9648-926656823C3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0763" y="1631509"/>
            <a:ext cx="4572002" cy="18069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1" name="Zástupný text 8">
            <a:extLst>
              <a:ext uri="{FF2B5EF4-FFF2-40B4-BE49-F238E27FC236}">
                <a16:creationId xmlns:a16="http://schemas.microsoft.com/office/drawing/2014/main" id="{8C5FD3A6-8A0F-42D8-AFB6-B6A2C78095E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99570" y="4429566"/>
            <a:ext cx="4570415" cy="18069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40335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4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7305" y="291286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305" y="3550798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80ED6C5A-D83C-CB2D-BE96-5B199ADE07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49529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aragraphs +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Grp="1"/>
          </p:cNvSpPr>
          <p:nvPr>
            <p:ph type="pic" sz="quarter" idx="14"/>
          </p:nvPr>
        </p:nvSpPr>
        <p:spPr>
          <a:xfrm>
            <a:off x="4464665" y="3407041"/>
            <a:ext cx="6709750" cy="2250809"/>
          </a:xfrm>
          <a:prstGeom prst="round2SameRect">
            <a:avLst>
              <a:gd name="adj1" fmla="val 6511"/>
              <a:gd name="adj2" fmla="val 0"/>
            </a:avLst>
          </a:prstGeom>
          <a:noFill/>
        </p:spPr>
        <p:txBody>
          <a:bodyPr wrap="square">
            <a:noAutofit/>
          </a:bodyPr>
          <a:lstStyle>
            <a:lvl1pPr>
              <a:defRPr lang="en-US" dirty="0"/>
            </a:lvl1pPr>
          </a:lstStyle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942E7CFE-EAA4-402E-BF89-3FDE06DC4A7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64265" y="781050"/>
            <a:ext cx="3263469" cy="2438400"/>
          </a:xfrm>
          <a:prstGeom prst="round2DiagRect">
            <a:avLst>
              <a:gd name="adj1" fmla="val 0"/>
              <a:gd name="adj2" fmla="val 5859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C347DBD4-F00A-4171-9500-CCBF4A5541A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910945" y="781050"/>
            <a:ext cx="3263469" cy="2438400"/>
          </a:xfrm>
          <a:prstGeom prst="round2DiagRect">
            <a:avLst>
              <a:gd name="adj1" fmla="val 5957"/>
              <a:gd name="adj2" fmla="val 0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229D379C-FAD6-413B-B0AD-294E41B8837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62024" y="3409950"/>
            <a:ext cx="31242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29B5538D-C642-4E54-B9ED-748D78CF6E5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62023" y="4015988"/>
            <a:ext cx="3124200" cy="164186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A9383129-3DC3-4E92-A969-97349C9F9C2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62025" y="781050"/>
            <a:ext cx="3124199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1" name="Zástupný text 8">
            <a:extLst>
              <a:ext uri="{FF2B5EF4-FFF2-40B4-BE49-F238E27FC236}">
                <a16:creationId xmlns:a16="http://schemas.microsoft.com/office/drawing/2014/main" id="{B63452E8-DCAA-4062-AD3F-78368CEAF1D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62024" y="1387088"/>
            <a:ext cx="3124199" cy="1832361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6377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nside Big Image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D50E54E1-9150-4485-82BE-FC8B1CC02D7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388735"/>
            <a:ext cx="7113588" cy="6080530"/>
          </a:xfrm>
          <a:custGeom>
            <a:avLst/>
            <a:gdLst>
              <a:gd name="connsiteX0" fmla="*/ 0 w 7113588"/>
              <a:gd name="connsiteY0" fmla="*/ 0 h 6080530"/>
              <a:gd name="connsiteX1" fmla="*/ 6958291 w 7113588"/>
              <a:gd name="connsiteY1" fmla="*/ 0 h 6080530"/>
              <a:gd name="connsiteX2" fmla="*/ 7113588 w 7113588"/>
              <a:gd name="connsiteY2" fmla="*/ 155297 h 6080530"/>
              <a:gd name="connsiteX3" fmla="*/ 7113588 w 7113588"/>
              <a:gd name="connsiteY3" fmla="*/ 5925233 h 6080530"/>
              <a:gd name="connsiteX4" fmla="*/ 6958291 w 7113588"/>
              <a:gd name="connsiteY4" fmla="*/ 6080530 h 6080530"/>
              <a:gd name="connsiteX5" fmla="*/ 0 w 7113588"/>
              <a:gd name="connsiteY5" fmla="*/ 608053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3588" h="6080530">
                <a:moveTo>
                  <a:pt x="0" y="0"/>
                </a:moveTo>
                <a:lnTo>
                  <a:pt x="6958291" y="0"/>
                </a:lnTo>
                <a:cubicBezTo>
                  <a:pt x="7044059" y="0"/>
                  <a:pt x="7113588" y="69529"/>
                  <a:pt x="7113588" y="155297"/>
                </a:cubicBezTo>
                <a:lnTo>
                  <a:pt x="7113588" y="5925233"/>
                </a:lnTo>
                <a:cubicBezTo>
                  <a:pt x="7113588" y="6011001"/>
                  <a:pt x="7044059" y="6080530"/>
                  <a:pt x="6958291" y="6080530"/>
                </a:cubicBezTo>
                <a:lnTo>
                  <a:pt x="0" y="608053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Zástupný text 5">
            <a:extLst>
              <a:ext uri="{FF2B5EF4-FFF2-40B4-BE49-F238E27FC236}">
                <a16:creationId xmlns:a16="http://schemas.microsoft.com/office/drawing/2014/main" id="{19198054-5CC7-4CCE-A102-ED5C40BBC9B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754355" y="2432535"/>
            <a:ext cx="341087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94856BBE-D0E7-47E6-98CC-57C8986F72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754353" y="3038574"/>
            <a:ext cx="3410871" cy="194525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2" name="Zástupný text 5">
            <a:extLst>
              <a:ext uri="{FF2B5EF4-FFF2-40B4-BE49-F238E27FC236}">
                <a16:creationId xmlns:a16="http://schemas.microsoft.com/office/drawing/2014/main" id="{99B896D9-ADB1-40EA-B062-6FFF928CDB0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6775" y="2950837"/>
            <a:ext cx="4054813" cy="10603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5642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Title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6E796F23-7746-432E-8639-E4CE990578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388735"/>
            <a:ext cx="5943622" cy="6080530"/>
          </a:xfrm>
          <a:custGeom>
            <a:avLst/>
            <a:gdLst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5928152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426175 w 6369797"/>
              <a:gd name="connsiteY0" fmla="*/ 6530939 h 6981348"/>
              <a:gd name="connsiteX1" fmla="*/ 426175 w 6369797"/>
              <a:gd name="connsiteY1" fmla="*/ 450409 h 6981348"/>
              <a:gd name="connsiteX2" fmla="*/ 6217419 w 6369797"/>
              <a:gd name="connsiteY2" fmla="*/ 450409 h 6981348"/>
              <a:gd name="connsiteX3" fmla="*/ 6369797 w 6369797"/>
              <a:gd name="connsiteY3" fmla="*/ 602787 h 6981348"/>
              <a:gd name="connsiteX4" fmla="*/ 6369797 w 6369797"/>
              <a:gd name="connsiteY4" fmla="*/ 6378561 h 6981348"/>
              <a:gd name="connsiteX5" fmla="*/ 6217419 w 6369797"/>
              <a:gd name="connsiteY5" fmla="*/ 6530939 h 6981348"/>
              <a:gd name="connsiteX6" fmla="*/ 426175 w 6369797"/>
              <a:gd name="connsiteY6" fmla="*/ 6530939 h 6981348"/>
              <a:gd name="connsiteX0" fmla="*/ 426175 w 6369797"/>
              <a:gd name="connsiteY0" fmla="*/ 6530939 h 6530939"/>
              <a:gd name="connsiteX1" fmla="*/ 426175 w 6369797"/>
              <a:gd name="connsiteY1" fmla="*/ 450409 h 6530939"/>
              <a:gd name="connsiteX2" fmla="*/ 6217419 w 6369797"/>
              <a:gd name="connsiteY2" fmla="*/ 450409 h 6530939"/>
              <a:gd name="connsiteX3" fmla="*/ 6369797 w 6369797"/>
              <a:gd name="connsiteY3" fmla="*/ 602787 h 6530939"/>
              <a:gd name="connsiteX4" fmla="*/ 6369797 w 6369797"/>
              <a:gd name="connsiteY4" fmla="*/ 6378561 h 6530939"/>
              <a:gd name="connsiteX5" fmla="*/ 6217419 w 6369797"/>
              <a:gd name="connsiteY5" fmla="*/ 6530939 h 6530939"/>
              <a:gd name="connsiteX6" fmla="*/ 426175 w 6369797"/>
              <a:gd name="connsiteY6" fmla="*/ 6530939 h 6530939"/>
              <a:gd name="connsiteX0" fmla="*/ 15 w 5943637"/>
              <a:gd name="connsiteY0" fmla="*/ 6702526 h 6702526"/>
              <a:gd name="connsiteX1" fmla="*/ 15 w 5943637"/>
              <a:gd name="connsiteY1" fmla="*/ 621996 h 6702526"/>
              <a:gd name="connsiteX2" fmla="*/ 5791259 w 5943637"/>
              <a:gd name="connsiteY2" fmla="*/ 621996 h 6702526"/>
              <a:gd name="connsiteX3" fmla="*/ 5943637 w 5943637"/>
              <a:gd name="connsiteY3" fmla="*/ 774374 h 6702526"/>
              <a:gd name="connsiteX4" fmla="*/ 5943637 w 5943637"/>
              <a:gd name="connsiteY4" fmla="*/ 6550148 h 6702526"/>
              <a:gd name="connsiteX5" fmla="*/ 5791259 w 5943637"/>
              <a:gd name="connsiteY5" fmla="*/ 6702526 h 6702526"/>
              <a:gd name="connsiteX6" fmla="*/ 15 w 5943637"/>
              <a:gd name="connsiteY6" fmla="*/ 6702526 h 6702526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3622" h="6080530">
                <a:moveTo>
                  <a:pt x="0" y="6080530"/>
                </a:moveTo>
                <a:cubicBezTo>
                  <a:pt x="3168" y="4282883"/>
                  <a:pt x="9518" y="1311872"/>
                  <a:pt x="0" y="0"/>
                </a:cubicBezTo>
                <a:lnTo>
                  <a:pt x="5791244" y="0"/>
                </a:lnTo>
                <a:cubicBezTo>
                  <a:pt x="5875400" y="0"/>
                  <a:pt x="5943622" y="68222"/>
                  <a:pt x="5943622" y="152378"/>
                </a:cubicBezTo>
                <a:lnTo>
                  <a:pt x="5943622" y="5928152"/>
                </a:lnTo>
                <a:cubicBezTo>
                  <a:pt x="5943622" y="6012308"/>
                  <a:pt x="5875400" y="6080530"/>
                  <a:pt x="5791244" y="6080530"/>
                </a:cubicBezTo>
                <a:lnTo>
                  <a:pt x="0" y="608053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0" name="Zástupný text 5">
            <a:extLst>
              <a:ext uri="{FF2B5EF4-FFF2-40B4-BE49-F238E27FC236}">
                <a16:creationId xmlns:a16="http://schemas.microsoft.com/office/drawing/2014/main" id="{BE265198-2D03-4AFA-B818-7FE2A0C6A5B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629400" y="2525070"/>
            <a:ext cx="4592263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22502053-16F2-44BD-8C1F-4E064C6E223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629400" y="3908629"/>
            <a:ext cx="4590733" cy="192927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064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Title + 2 Paragraph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text 5">
            <a:extLst>
              <a:ext uri="{FF2B5EF4-FFF2-40B4-BE49-F238E27FC236}">
                <a16:creationId xmlns:a16="http://schemas.microsoft.com/office/drawing/2014/main" id="{E7F60752-A576-4E2C-86F4-8ADBDAD35CB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522491" y="1511610"/>
            <a:ext cx="465350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text 5">
            <a:extLst>
              <a:ext uri="{FF2B5EF4-FFF2-40B4-BE49-F238E27FC236}">
                <a16:creationId xmlns:a16="http://schemas.microsoft.com/office/drawing/2014/main" id="{6D01EE3C-2BFF-4647-9751-6C608AB95EC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16687" y="4824243"/>
            <a:ext cx="4659311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2" name="Zástupný text 8">
            <a:extLst>
              <a:ext uri="{FF2B5EF4-FFF2-40B4-BE49-F238E27FC236}">
                <a16:creationId xmlns:a16="http://schemas.microsoft.com/office/drawing/2014/main" id="{F6336525-BFBE-4355-9950-E6889B4BAE4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516685" y="5430282"/>
            <a:ext cx="4659313" cy="8633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text 8">
            <a:extLst>
              <a:ext uri="{FF2B5EF4-FFF2-40B4-BE49-F238E27FC236}">
                <a16:creationId xmlns:a16="http://schemas.microsoft.com/office/drawing/2014/main" id="{B78B76FC-B782-47D0-A16E-E7CF2FF72AC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5099" y="2719494"/>
            <a:ext cx="4659313" cy="192927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FAE050A6-6A4B-4ADD-998C-DD76DA765C7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388735"/>
            <a:ext cx="5943622" cy="6080530"/>
          </a:xfrm>
          <a:custGeom>
            <a:avLst/>
            <a:gdLst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5928152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426175 w 6369797"/>
              <a:gd name="connsiteY0" fmla="*/ 6530939 h 6981348"/>
              <a:gd name="connsiteX1" fmla="*/ 426175 w 6369797"/>
              <a:gd name="connsiteY1" fmla="*/ 450409 h 6981348"/>
              <a:gd name="connsiteX2" fmla="*/ 6217419 w 6369797"/>
              <a:gd name="connsiteY2" fmla="*/ 450409 h 6981348"/>
              <a:gd name="connsiteX3" fmla="*/ 6369797 w 6369797"/>
              <a:gd name="connsiteY3" fmla="*/ 602787 h 6981348"/>
              <a:gd name="connsiteX4" fmla="*/ 6369797 w 6369797"/>
              <a:gd name="connsiteY4" fmla="*/ 6378561 h 6981348"/>
              <a:gd name="connsiteX5" fmla="*/ 6217419 w 6369797"/>
              <a:gd name="connsiteY5" fmla="*/ 6530939 h 6981348"/>
              <a:gd name="connsiteX6" fmla="*/ 426175 w 6369797"/>
              <a:gd name="connsiteY6" fmla="*/ 6530939 h 6981348"/>
              <a:gd name="connsiteX0" fmla="*/ 426175 w 6369797"/>
              <a:gd name="connsiteY0" fmla="*/ 6530939 h 6530939"/>
              <a:gd name="connsiteX1" fmla="*/ 426175 w 6369797"/>
              <a:gd name="connsiteY1" fmla="*/ 450409 h 6530939"/>
              <a:gd name="connsiteX2" fmla="*/ 6217419 w 6369797"/>
              <a:gd name="connsiteY2" fmla="*/ 450409 h 6530939"/>
              <a:gd name="connsiteX3" fmla="*/ 6369797 w 6369797"/>
              <a:gd name="connsiteY3" fmla="*/ 602787 h 6530939"/>
              <a:gd name="connsiteX4" fmla="*/ 6369797 w 6369797"/>
              <a:gd name="connsiteY4" fmla="*/ 6378561 h 6530939"/>
              <a:gd name="connsiteX5" fmla="*/ 6217419 w 6369797"/>
              <a:gd name="connsiteY5" fmla="*/ 6530939 h 6530939"/>
              <a:gd name="connsiteX6" fmla="*/ 426175 w 6369797"/>
              <a:gd name="connsiteY6" fmla="*/ 6530939 h 6530939"/>
              <a:gd name="connsiteX0" fmla="*/ 15 w 5943637"/>
              <a:gd name="connsiteY0" fmla="*/ 6702526 h 6702526"/>
              <a:gd name="connsiteX1" fmla="*/ 15 w 5943637"/>
              <a:gd name="connsiteY1" fmla="*/ 621996 h 6702526"/>
              <a:gd name="connsiteX2" fmla="*/ 5791259 w 5943637"/>
              <a:gd name="connsiteY2" fmla="*/ 621996 h 6702526"/>
              <a:gd name="connsiteX3" fmla="*/ 5943637 w 5943637"/>
              <a:gd name="connsiteY3" fmla="*/ 774374 h 6702526"/>
              <a:gd name="connsiteX4" fmla="*/ 5943637 w 5943637"/>
              <a:gd name="connsiteY4" fmla="*/ 6550148 h 6702526"/>
              <a:gd name="connsiteX5" fmla="*/ 5791259 w 5943637"/>
              <a:gd name="connsiteY5" fmla="*/ 6702526 h 6702526"/>
              <a:gd name="connsiteX6" fmla="*/ 15 w 5943637"/>
              <a:gd name="connsiteY6" fmla="*/ 6702526 h 6702526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3622" h="6080530">
                <a:moveTo>
                  <a:pt x="0" y="6080530"/>
                </a:moveTo>
                <a:cubicBezTo>
                  <a:pt x="3168" y="4282883"/>
                  <a:pt x="9518" y="1311872"/>
                  <a:pt x="0" y="0"/>
                </a:cubicBezTo>
                <a:lnTo>
                  <a:pt x="5791244" y="0"/>
                </a:lnTo>
                <a:cubicBezTo>
                  <a:pt x="5875400" y="0"/>
                  <a:pt x="5943622" y="68222"/>
                  <a:pt x="5943622" y="152378"/>
                </a:cubicBezTo>
                <a:lnTo>
                  <a:pt x="5943622" y="5928152"/>
                </a:lnTo>
                <a:cubicBezTo>
                  <a:pt x="5943622" y="6012308"/>
                  <a:pt x="5875400" y="6080530"/>
                  <a:pt x="5791244" y="6080530"/>
                </a:cubicBezTo>
                <a:lnTo>
                  <a:pt x="0" y="608053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005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2 Paragraphs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B47757D-9639-43BE-9D6B-CE609B6F7E8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100764" y="994870"/>
            <a:ext cx="5073650" cy="2434130"/>
          </a:xfrm>
          <a:prstGeom prst="round2DiagRect">
            <a:avLst>
              <a:gd name="adj1" fmla="val 0"/>
              <a:gd name="adj2" fmla="val 5995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AE2D7767-FF04-479F-8B5C-F2A4791EE1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6775" y="2368636"/>
            <a:ext cx="4054813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73418C1F-DA91-4DDD-8E35-B2111AA963F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6777" y="3865268"/>
            <a:ext cx="4866026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text 8">
            <a:extLst>
              <a:ext uri="{FF2B5EF4-FFF2-40B4-BE49-F238E27FC236}">
                <a16:creationId xmlns:a16="http://schemas.microsoft.com/office/drawing/2014/main" id="{366895D8-3D3B-4DEC-9DDE-4D05003647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6775" y="4471307"/>
            <a:ext cx="4866025" cy="137392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9D0FAAFA-A7F6-4D19-894D-B5020515461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196175" y="3865268"/>
            <a:ext cx="4866026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Zástupný text 8">
            <a:extLst>
              <a:ext uri="{FF2B5EF4-FFF2-40B4-BE49-F238E27FC236}">
                <a16:creationId xmlns:a16="http://schemas.microsoft.com/office/drawing/2014/main" id="{6417EC4A-7379-4FA2-9327-618B0C35DB9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196173" y="4471307"/>
            <a:ext cx="4866025" cy="137392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8284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aragraphs + Big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737AA2DF-A324-48AB-B8F6-F267466D605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08253" y="0"/>
            <a:ext cx="5702748" cy="5697748"/>
          </a:xfrm>
          <a:prstGeom prst="round2SameRect">
            <a:avLst>
              <a:gd name="adj1" fmla="val 0"/>
              <a:gd name="adj2" fmla="val 2573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6CB028F3-EEA2-4216-BB55-97366A80AB2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19175" y="2570296"/>
            <a:ext cx="40640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Zástupný text 8">
            <a:extLst>
              <a:ext uri="{FF2B5EF4-FFF2-40B4-BE49-F238E27FC236}">
                <a16:creationId xmlns:a16="http://schemas.microsoft.com/office/drawing/2014/main" id="{1EB8740E-B55A-4931-AF5C-A5B56EF495F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9173" y="3176335"/>
            <a:ext cx="4063999" cy="1301079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2EDA9018-1745-4CFC-B2CF-EB789361E3D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19173" y="548845"/>
            <a:ext cx="4063999" cy="1845976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749AD0A1-19B0-41A7-BF91-E6004915CB2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19175" y="4652889"/>
            <a:ext cx="40640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2" name="Zástupný text 8">
            <a:extLst>
              <a:ext uri="{FF2B5EF4-FFF2-40B4-BE49-F238E27FC236}">
                <a16:creationId xmlns:a16="http://schemas.microsoft.com/office/drawing/2014/main" id="{ABE9C076-15F4-4A49-A1AC-00876AD232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19173" y="5258929"/>
            <a:ext cx="4063999" cy="110248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4792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Image + 3 Paragra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3">
            <a:extLst>
              <a:ext uri="{FF2B5EF4-FFF2-40B4-BE49-F238E27FC236}">
                <a16:creationId xmlns:a16="http://schemas.microsoft.com/office/drawing/2014/main" id="{82B47DBD-EAD9-4B92-BBDB-358F6A7A234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88735"/>
            <a:ext cx="5420226" cy="6080530"/>
          </a:xfrm>
          <a:custGeom>
            <a:avLst/>
            <a:gdLst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152378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8" fmla="*/ 0 w 6096000"/>
              <a:gd name="connsiteY8" fmla="*/ 152378 h 6080530"/>
              <a:gd name="connsiteX0" fmla="*/ 0 w 6096000"/>
              <a:gd name="connsiteY0" fmla="*/ 5928152 h 6080530"/>
              <a:gd name="connsiteX1" fmla="*/ 152378 w 6096000"/>
              <a:gd name="connsiteY1" fmla="*/ 0 h 6080530"/>
              <a:gd name="connsiteX2" fmla="*/ 5943622 w 6096000"/>
              <a:gd name="connsiteY2" fmla="*/ 0 h 6080530"/>
              <a:gd name="connsiteX3" fmla="*/ 6096000 w 6096000"/>
              <a:gd name="connsiteY3" fmla="*/ 152378 h 6080530"/>
              <a:gd name="connsiteX4" fmla="*/ 6096000 w 6096000"/>
              <a:gd name="connsiteY4" fmla="*/ 5928152 h 6080530"/>
              <a:gd name="connsiteX5" fmla="*/ 5943622 w 6096000"/>
              <a:gd name="connsiteY5" fmla="*/ 6080530 h 6080530"/>
              <a:gd name="connsiteX6" fmla="*/ 152378 w 6096000"/>
              <a:gd name="connsiteY6" fmla="*/ 6080530 h 6080530"/>
              <a:gd name="connsiteX7" fmla="*/ 0 w 6096000"/>
              <a:gd name="connsiteY7" fmla="*/ 5928152 h 6080530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723905 w 6667527"/>
              <a:gd name="connsiteY0" fmla="*/ 6530939 h 6981348"/>
              <a:gd name="connsiteX1" fmla="*/ 723905 w 6667527"/>
              <a:gd name="connsiteY1" fmla="*/ 450409 h 6981348"/>
              <a:gd name="connsiteX2" fmla="*/ 6515149 w 6667527"/>
              <a:gd name="connsiteY2" fmla="*/ 450409 h 6981348"/>
              <a:gd name="connsiteX3" fmla="*/ 6667527 w 6667527"/>
              <a:gd name="connsiteY3" fmla="*/ 602787 h 6981348"/>
              <a:gd name="connsiteX4" fmla="*/ 6667527 w 6667527"/>
              <a:gd name="connsiteY4" fmla="*/ 6378561 h 6981348"/>
              <a:gd name="connsiteX5" fmla="*/ 6515149 w 6667527"/>
              <a:gd name="connsiteY5" fmla="*/ 6530939 h 6981348"/>
              <a:gd name="connsiteX6" fmla="*/ 723905 w 6667527"/>
              <a:gd name="connsiteY6" fmla="*/ 6530939 h 6981348"/>
              <a:gd name="connsiteX0" fmla="*/ 426175 w 6369797"/>
              <a:gd name="connsiteY0" fmla="*/ 6530939 h 6981348"/>
              <a:gd name="connsiteX1" fmla="*/ 426175 w 6369797"/>
              <a:gd name="connsiteY1" fmla="*/ 450409 h 6981348"/>
              <a:gd name="connsiteX2" fmla="*/ 6217419 w 6369797"/>
              <a:gd name="connsiteY2" fmla="*/ 450409 h 6981348"/>
              <a:gd name="connsiteX3" fmla="*/ 6369797 w 6369797"/>
              <a:gd name="connsiteY3" fmla="*/ 602787 h 6981348"/>
              <a:gd name="connsiteX4" fmla="*/ 6369797 w 6369797"/>
              <a:gd name="connsiteY4" fmla="*/ 6378561 h 6981348"/>
              <a:gd name="connsiteX5" fmla="*/ 6217419 w 6369797"/>
              <a:gd name="connsiteY5" fmla="*/ 6530939 h 6981348"/>
              <a:gd name="connsiteX6" fmla="*/ 426175 w 6369797"/>
              <a:gd name="connsiteY6" fmla="*/ 6530939 h 6981348"/>
              <a:gd name="connsiteX0" fmla="*/ 426175 w 6369797"/>
              <a:gd name="connsiteY0" fmla="*/ 6530939 h 6530939"/>
              <a:gd name="connsiteX1" fmla="*/ 426175 w 6369797"/>
              <a:gd name="connsiteY1" fmla="*/ 450409 h 6530939"/>
              <a:gd name="connsiteX2" fmla="*/ 6217419 w 6369797"/>
              <a:gd name="connsiteY2" fmla="*/ 450409 h 6530939"/>
              <a:gd name="connsiteX3" fmla="*/ 6369797 w 6369797"/>
              <a:gd name="connsiteY3" fmla="*/ 602787 h 6530939"/>
              <a:gd name="connsiteX4" fmla="*/ 6369797 w 6369797"/>
              <a:gd name="connsiteY4" fmla="*/ 6378561 h 6530939"/>
              <a:gd name="connsiteX5" fmla="*/ 6217419 w 6369797"/>
              <a:gd name="connsiteY5" fmla="*/ 6530939 h 6530939"/>
              <a:gd name="connsiteX6" fmla="*/ 426175 w 6369797"/>
              <a:gd name="connsiteY6" fmla="*/ 6530939 h 6530939"/>
              <a:gd name="connsiteX0" fmla="*/ 15 w 5943637"/>
              <a:gd name="connsiteY0" fmla="*/ 6702526 h 6702526"/>
              <a:gd name="connsiteX1" fmla="*/ 15 w 5943637"/>
              <a:gd name="connsiteY1" fmla="*/ 621996 h 6702526"/>
              <a:gd name="connsiteX2" fmla="*/ 5791259 w 5943637"/>
              <a:gd name="connsiteY2" fmla="*/ 621996 h 6702526"/>
              <a:gd name="connsiteX3" fmla="*/ 5943637 w 5943637"/>
              <a:gd name="connsiteY3" fmla="*/ 774374 h 6702526"/>
              <a:gd name="connsiteX4" fmla="*/ 5943637 w 5943637"/>
              <a:gd name="connsiteY4" fmla="*/ 6550148 h 6702526"/>
              <a:gd name="connsiteX5" fmla="*/ 5791259 w 5943637"/>
              <a:gd name="connsiteY5" fmla="*/ 6702526 h 6702526"/>
              <a:gd name="connsiteX6" fmla="*/ 15 w 5943637"/>
              <a:gd name="connsiteY6" fmla="*/ 6702526 h 6702526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  <a:gd name="connsiteX0" fmla="*/ 0 w 5943622"/>
              <a:gd name="connsiteY0" fmla="*/ 6080530 h 6080530"/>
              <a:gd name="connsiteX1" fmla="*/ 0 w 5943622"/>
              <a:gd name="connsiteY1" fmla="*/ 0 h 6080530"/>
              <a:gd name="connsiteX2" fmla="*/ 5791244 w 5943622"/>
              <a:gd name="connsiteY2" fmla="*/ 0 h 6080530"/>
              <a:gd name="connsiteX3" fmla="*/ 5943622 w 5943622"/>
              <a:gd name="connsiteY3" fmla="*/ 152378 h 6080530"/>
              <a:gd name="connsiteX4" fmla="*/ 5943622 w 5943622"/>
              <a:gd name="connsiteY4" fmla="*/ 5928152 h 6080530"/>
              <a:gd name="connsiteX5" fmla="*/ 5791244 w 5943622"/>
              <a:gd name="connsiteY5" fmla="*/ 6080530 h 6080530"/>
              <a:gd name="connsiteX6" fmla="*/ 0 w 5943622"/>
              <a:gd name="connsiteY6" fmla="*/ 608053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943622" h="6080530">
                <a:moveTo>
                  <a:pt x="0" y="6080530"/>
                </a:moveTo>
                <a:cubicBezTo>
                  <a:pt x="3168" y="4282883"/>
                  <a:pt x="9518" y="1311872"/>
                  <a:pt x="0" y="0"/>
                </a:cubicBezTo>
                <a:lnTo>
                  <a:pt x="5791244" y="0"/>
                </a:lnTo>
                <a:cubicBezTo>
                  <a:pt x="5875400" y="0"/>
                  <a:pt x="5943622" y="68222"/>
                  <a:pt x="5943622" y="152378"/>
                </a:cubicBezTo>
                <a:lnTo>
                  <a:pt x="5943622" y="5928152"/>
                </a:lnTo>
                <a:cubicBezTo>
                  <a:pt x="5943622" y="6012308"/>
                  <a:pt x="5875400" y="6080530"/>
                  <a:pt x="5791244" y="6080530"/>
                </a:cubicBezTo>
                <a:lnTo>
                  <a:pt x="0" y="6080530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C7C7ED6D-98DB-4C7E-95A7-B5B76358E36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094413" y="1242052"/>
            <a:ext cx="5081586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text 8">
            <a:extLst>
              <a:ext uri="{FF2B5EF4-FFF2-40B4-BE49-F238E27FC236}">
                <a16:creationId xmlns:a16="http://schemas.microsoft.com/office/drawing/2014/main" id="{74632AF3-BCE1-442F-9651-62771CBB41D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094411" y="1848091"/>
            <a:ext cx="5081588" cy="8633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9" name="Zástupný text 5">
            <a:extLst>
              <a:ext uri="{FF2B5EF4-FFF2-40B4-BE49-F238E27FC236}">
                <a16:creationId xmlns:a16="http://schemas.microsoft.com/office/drawing/2014/main" id="{184CA120-2A27-44D8-8FCF-2A202272A8F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092824" y="2998003"/>
            <a:ext cx="5081586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508E838C-BC3D-483B-A42B-E0BFCD72E182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092822" y="3604042"/>
            <a:ext cx="5081588" cy="8633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5" name="Zástupný text 5">
            <a:extLst>
              <a:ext uri="{FF2B5EF4-FFF2-40B4-BE49-F238E27FC236}">
                <a16:creationId xmlns:a16="http://schemas.microsoft.com/office/drawing/2014/main" id="{9200F9CF-3BF1-46AA-BEFA-D04AAB41ED2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092824" y="4753954"/>
            <a:ext cx="5081586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6" name="Zástupný text 8">
            <a:extLst>
              <a:ext uri="{FF2B5EF4-FFF2-40B4-BE49-F238E27FC236}">
                <a16:creationId xmlns:a16="http://schemas.microsoft.com/office/drawing/2014/main" id="{30D6F6F4-8DF7-4B32-B0DD-0BBDF7402B8B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092822" y="5359993"/>
            <a:ext cx="5081588" cy="8633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86103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Image + Title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7">
            <a:extLst>
              <a:ext uri="{FF2B5EF4-FFF2-40B4-BE49-F238E27FC236}">
                <a16:creationId xmlns:a16="http://schemas.microsoft.com/office/drawing/2014/main" id="{258D8BA4-F652-489E-B1D7-E47E4CD2C4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ound2DiagRect">
            <a:avLst>
              <a:gd name="adj1" fmla="val 0"/>
              <a:gd name="adj2" fmla="val 0"/>
            </a:avLst>
          </a:pr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1EB56125-2C70-4117-9E38-9C17820FD1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722121" y="2368636"/>
            <a:ext cx="8747760" cy="10603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6" name="Zástupný text 8">
            <a:extLst>
              <a:ext uri="{FF2B5EF4-FFF2-40B4-BE49-F238E27FC236}">
                <a16:creationId xmlns:a16="http://schemas.microsoft.com/office/drawing/2014/main" id="{9EB51622-4559-4664-BFFE-FF8CE246480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26821" y="4815839"/>
            <a:ext cx="9738360" cy="1087354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722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3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6096000" y="342900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6096000" y="1"/>
            <a:ext cx="6096000" cy="3428999"/>
          </a:xfrm>
          <a:custGeom>
            <a:avLst/>
            <a:gdLst>
              <a:gd name="connsiteX0" fmla="*/ 0 w 6096000"/>
              <a:gd name="connsiteY0" fmla="*/ 0 h 3428999"/>
              <a:gd name="connsiteX1" fmla="*/ 6096000 w 6096000"/>
              <a:gd name="connsiteY1" fmla="*/ 0 h 3428999"/>
              <a:gd name="connsiteX2" fmla="*/ 6096000 w 6096000"/>
              <a:gd name="connsiteY2" fmla="*/ 3428999 h 3428999"/>
              <a:gd name="connsiteX3" fmla="*/ 0 w 6096000"/>
              <a:gd name="connsiteY3" fmla="*/ 3428999 h 342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3428999">
                <a:moveTo>
                  <a:pt x="0" y="0"/>
                </a:moveTo>
                <a:lnTo>
                  <a:pt x="6096000" y="0"/>
                </a:lnTo>
                <a:lnTo>
                  <a:pt x="6096000" y="3428999"/>
                </a:lnTo>
                <a:lnTo>
                  <a:pt x="0" y="3428999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6096000" cy="6857999"/>
          </a:xfrm>
          <a:custGeom>
            <a:avLst/>
            <a:gdLst>
              <a:gd name="connsiteX0" fmla="*/ 0 w 6096000"/>
              <a:gd name="connsiteY0" fmla="*/ 0 h 6857999"/>
              <a:gd name="connsiteX1" fmla="*/ 6096000 w 6096000"/>
              <a:gd name="connsiteY1" fmla="*/ 0 h 6857999"/>
              <a:gd name="connsiteX2" fmla="*/ 6096000 w 6096000"/>
              <a:gd name="connsiteY2" fmla="*/ 6857999 h 6857999"/>
              <a:gd name="connsiteX3" fmla="*/ 0 w 6096000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7999">
                <a:moveTo>
                  <a:pt x="0" y="0"/>
                </a:moveTo>
                <a:lnTo>
                  <a:pt x="6096000" y="0"/>
                </a:lnTo>
                <a:lnTo>
                  <a:pt x="6096000" y="6857999"/>
                </a:lnTo>
                <a:lnTo>
                  <a:pt x="0" y="6857999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effectLst/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03498A06-742B-4FEB-A8A5-6C85ACCDAB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54656" y="4390647"/>
            <a:ext cx="4120582" cy="1837746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20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91189A30-DAA4-4F3D-8D29-91AD5D12105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54656" y="3031576"/>
            <a:ext cx="4120582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4586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+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555FDAE3-1A80-49BA-8749-4190CBEB2C54}"/>
              </a:ext>
            </a:extLst>
          </p:cNvPr>
          <p:cNvSpPr/>
          <p:nvPr userDrawn="1"/>
        </p:nvSpPr>
        <p:spPr>
          <a:xfrm>
            <a:off x="0" y="388735"/>
            <a:ext cx="4592176" cy="6080530"/>
          </a:xfrm>
          <a:custGeom>
            <a:avLst/>
            <a:gdLst>
              <a:gd name="connsiteX0" fmla="*/ 0 w 4592176"/>
              <a:gd name="connsiteY0" fmla="*/ 0 h 6080530"/>
              <a:gd name="connsiteX1" fmla="*/ 123713 w 4592176"/>
              <a:gd name="connsiteY1" fmla="*/ 0 h 6080530"/>
              <a:gd name="connsiteX2" fmla="*/ 2377440 w 4592176"/>
              <a:gd name="connsiteY2" fmla="*/ 0 h 6080530"/>
              <a:gd name="connsiteX3" fmla="*/ 4468463 w 4592176"/>
              <a:gd name="connsiteY3" fmla="*/ 0 h 6080530"/>
              <a:gd name="connsiteX4" fmla="*/ 4592176 w 4592176"/>
              <a:gd name="connsiteY4" fmla="*/ 123713 h 6080530"/>
              <a:gd name="connsiteX5" fmla="*/ 4592176 w 4592176"/>
              <a:gd name="connsiteY5" fmla="*/ 5956817 h 6080530"/>
              <a:gd name="connsiteX6" fmla="*/ 4468463 w 4592176"/>
              <a:gd name="connsiteY6" fmla="*/ 6080530 h 6080530"/>
              <a:gd name="connsiteX7" fmla="*/ 2377440 w 4592176"/>
              <a:gd name="connsiteY7" fmla="*/ 6080530 h 6080530"/>
              <a:gd name="connsiteX8" fmla="*/ 123713 w 4592176"/>
              <a:gd name="connsiteY8" fmla="*/ 6080530 h 6080530"/>
              <a:gd name="connsiteX9" fmla="*/ 0 w 4592176"/>
              <a:gd name="connsiteY9" fmla="*/ 6080530 h 6080530"/>
              <a:gd name="connsiteX10" fmla="*/ 0 w 4592176"/>
              <a:gd name="connsiteY10" fmla="*/ 5956817 h 6080530"/>
              <a:gd name="connsiteX11" fmla="*/ 0 w 4592176"/>
              <a:gd name="connsiteY11" fmla="*/ 123713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92176" h="6080530">
                <a:moveTo>
                  <a:pt x="0" y="0"/>
                </a:moveTo>
                <a:lnTo>
                  <a:pt x="123713" y="0"/>
                </a:lnTo>
                <a:lnTo>
                  <a:pt x="2377440" y="0"/>
                </a:lnTo>
                <a:lnTo>
                  <a:pt x="4468463" y="0"/>
                </a:lnTo>
                <a:cubicBezTo>
                  <a:pt x="4536788" y="0"/>
                  <a:pt x="4592176" y="55388"/>
                  <a:pt x="4592176" y="123713"/>
                </a:cubicBezTo>
                <a:lnTo>
                  <a:pt x="4592176" y="5956817"/>
                </a:lnTo>
                <a:cubicBezTo>
                  <a:pt x="4592176" y="6025142"/>
                  <a:pt x="4536788" y="6080530"/>
                  <a:pt x="4468463" y="6080530"/>
                </a:cubicBezTo>
                <a:lnTo>
                  <a:pt x="2377440" y="6080530"/>
                </a:lnTo>
                <a:lnTo>
                  <a:pt x="123713" y="6080530"/>
                </a:lnTo>
                <a:lnTo>
                  <a:pt x="0" y="6080530"/>
                </a:lnTo>
                <a:lnTo>
                  <a:pt x="0" y="5956817"/>
                </a:lnTo>
                <a:lnTo>
                  <a:pt x="0" y="12371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Zástupný text 5">
            <a:extLst>
              <a:ext uri="{FF2B5EF4-FFF2-40B4-BE49-F238E27FC236}">
                <a16:creationId xmlns:a16="http://schemas.microsoft.com/office/drawing/2014/main" id="{3CB9E5EA-5A1C-4350-9442-EB7E796F03C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115172" y="2898818"/>
            <a:ext cx="4059237" cy="1060364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9775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767394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767394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1FB4DC14-E83A-064F-4395-35FBE60D79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7673945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430080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Volný tvar: obrazec 6">
            <a:extLst>
              <a:ext uri="{FF2B5EF4-FFF2-40B4-BE49-F238E27FC236}">
                <a16:creationId xmlns:a16="http://schemas.microsoft.com/office/drawing/2014/main" id="{555FDAE3-1A80-49BA-8749-4190CBEB2C54}"/>
              </a:ext>
            </a:extLst>
          </p:cNvPr>
          <p:cNvSpPr/>
          <p:nvPr userDrawn="1"/>
        </p:nvSpPr>
        <p:spPr>
          <a:xfrm>
            <a:off x="0" y="388735"/>
            <a:ext cx="4592176" cy="6080530"/>
          </a:xfrm>
          <a:custGeom>
            <a:avLst/>
            <a:gdLst>
              <a:gd name="connsiteX0" fmla="*/ 0 w 4592176"/>
              <a:gd name="connsiteY0" fmla="*/ 0 h 6080530"/>
              <a:gd name="connsiteX1" fmla="*/ 123713 w 4592176"/>
              <a:gd name="connsiteY1" fmla="*/ 0 h 6080530"/>
              <a:gd name="connsiteX2" fmla="*/ 2377440 w 4592176"/>
              <a:gd name="connsiteY2" fmla="*/ 0 h 6080530"/>
              <a:gd name="connsiteX3" fmla="*/ 4468463 w 4592176"/>
              <a:gd name="connsiteY3" fmla="*/ 0 h 6080530"/>
              <a:gd name="connsiteX4" fmla="*/ 4592176 w 4592176"/>
              <a:gd name="connsiteY4" fmla="*/ 123713 h 6080530"/>
              <a:gd name="connsiteX5" fmla="*/ 4592176 w 4592176"/>
              <a:gd name="connsiteY5" fmla="*/ 5956817 h 6080530"/>
              <a:gd name="connsiteX6" fmla="*/ 4468463 w 4592176"/>
              <a:gd name="connsiteY6" fmla="*/ 6080530 h 6080530"/>
              <a:gd name="connsiteX7" fmla="*/ 2377440 w 4592176"/>
              <a:gd name="connsiteY7" fmla="*/ 6080530 h 6080530"/>
              <a:gd name="connsiteX8" fmla="*/ 123713 w 4592176"/>
              <a:gd name="connsiteY8" fmla="*/ 6080530 h 6080530"/>
              <a:gd name="connsiteX9" fmla="*/ 0 w 4592176"/>
              <a:gd name="connsiteY9" fmla="*/ 6080530 h 6080530"/>
              <a:gd name="connsiteX10" fmla="*/ 0 w 4592176"/>
              <a:gd name="connsiteY10" fmla="*/ 5956817 h 6080530"/>
              <a:gd name="connsiteX11" fmla="*/ 0 w 4592176"/>
              <a:gd name="connsiteY11" fmla="*/ 123713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592176" h="6080530">
                <a:moveTo>
                  <a:pt x="0" y="0"/>
                </a:moveTo>
                <a:lnTo>
                  <a:pt x="123713" y="0"/>
                </a:lnTo>
                <a:lnTo>
                  <a:pt x="2377440" y="0"/>
                </a:lnTo>
                <a:lnTo>
                  <a:pt x="4468463" y="0"/>
                </a:lnTo>
                <a:cubicBezTo>
                  <a:pt x="4536788" y="0"/>
                  <a:pt x="4592176" y="55388"/>
                  <a:pt x="4592176" y="123713"/>
                </a:cubicBezTo>
                <a:lnTo>
                  <a:pt x="4592176" y="5956817"/>
                </a:lnTo>
                <a:cubicBezTo>
                  <a:pt x="4592176" y="6025142"/>
                  <a:pt x="4536788" y="6080530"/>
                  <a:pt x="4468463" y="6080530"/>
                </a:cubicBezTo>
                <a:lnTo>
                  <a:pt x="2377440" y="6080530"/>
                </a:lnTo>
                <a:lnTo>
                  <a:pt x="123713" y="6080530"/>
                </a:lnTo>
                <a:lnTo>
                  <a:pt x="0" y="6080530"/>
                </a:lnTo>
                <a:lnTo>
                  <a:pt x="0" y="5956817"/>
                </a:lnTo>
                <a:lnTo>
                  <a:pt x="0" y="123713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Zástupný text 5">
            <a:extLst>
              <a:ext uri="{FF2B5EF4-FFF2-40B4-BE49-F238E27FC236}">
                <a16:creationId xmlns:a16="http://schemas.microsoft.com/office/drawing/2014/main" id="{CB994DE2-11FF-4315-B616-3C1E1B9997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534402" y="1666025"/>
            <a:ext cx="3038657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8" name="Zástupný text 8">
            <a:extLst>
              <a:ext uri="{FF2B5EF4-FFF2-40B4-BE49-F238E27FC236}">
                <a16:creationId xmlns:a16="http://schemas.microsoft.com/office/drawing/2014/main" id="{D386407B-6854-4528-9781-865F932A22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534401" y="2281088"/>
            <a:ext cx="3038656" cy="286324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07826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+ 3 Paragrahp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73">
            <a:extLst>
              <a:ext uri="{FF2B5EF4-FFF2-40B4-BE49-F238E27FC236}">
                <a16:creationId xmlns:a16="http://schemas.microsoft.com/office/drawing/2014/main" id="{562E32F3-F296-43BA-B961-04567CE8B0CB}"/>
              </a:ext>
            </a:extLst>
          </p:cNvPr>
          <p:cNvSpPr/>
          <p:nvPr userDrawn="1"/>
        </p:nvSpPr>
        <p:spPr>
          <a:xfrm>
            <a:off x="0" y="4144159"/>
            <a:ext cx="12192000" cy="271384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A8D37D18-0D63-4F9A-818D-F4D3C0244D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5517" y="4927605"/>
            <a:ext cx="3132024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5" name="Zástupný text 8">
            <a:extLst>
              <a:ext uri="{FF2B5EF4-FFF2-40B4-BE49-F238E27FC236}">
                <a16:creationId xmlns:a16="http://schemas.microsoft.com/office/drawing/2014/main" id="{E33C18F4-9630-4337-91BD-B4CA7134D56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5516" y="5533644"/>
            <a:ext cx="3132024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8" name="Zástupný text 5">
            <a:extLst>
              <a:ext uri="{FF2B5EF4-FFF2-40B4-BE49-F238E27FC236}">
                <a16:creationId xmlns:a16="http://schemas.microsoft.com/office/drawing/2014/main" id="{F9C16AC2-16A6-4250-8CCE-0C43A023D8C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29988" y="4927605"/>
            <a:ext cx="3132024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9" name="Zástupný text 8">
            <a:extLst>
              <a:ext uri="{FF2B5EF4-FFF2-40B4-BE49-F238E27FC236}">
                <a16:creationId xmlns:a16="http://schemas.microsoft.com/office/drawing/2014/main" id="{F5FC57B2-51CF-49EE-A2CB-B13D64B8FF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29988" y="5533644"/>
            <a:ext cx="3132024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2" name="Zástupný text 5">
            <a:extLst>
              <a:ext uri="{FF2B5EF4-FFF2-40B4-BE49-F238E27FC236}">
                <a16:creationId xmlns:a16="http://schemas.microsoft.com/office/drawing/2014/main" id="{DDA4B1EC-BD2F-4687-9D74-BECB45FB79E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214460" y="4934075"/>
            <a:ext cx="3132024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00000"/>
              </a:lnSpc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3" name="Zástupný text 8">
            <a:extLst>
              <a:ext uri="{FF2B5EF4-FFF2-40B4-BE49-F238E27FC236}">
                <a16:creationId xmlns:a16="http://schemas.microsoft.com/office/drawing/2014/main" id="{D7B4A47B-4F3E-4C17-AA2E-8D929779D6D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214460" y="5540114"/>
            <a:ext cx="3132024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8240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3 Paragrahps + Lap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olný tvar: obrazec 3">
            <a:extLst>
              <a:ext uri="{FF2B5EF4-FFF2-40B4-BE49-F238E27FC236}">
                <a16:creationId xmlns:a16="http://schemas.microsoft.com/office/drawing/2014/main" id="{FA0158A4-297D-46C8-942E-3A4622367BAF}"/>
              </a:ext>
            </a:extLst>
          </p:cNvPr>
          <p:cNvSpPr/>
          <p:nvPr userDrawn="1"/>
        </p:nvSpPr>
        <p:spPr>
          <a:xfrm>
            <a:off x="8963026" y="380998"/>
            <a:ext cx="3228975" cy="5904831"/>
          </a:xfrm>
          <a:custGeom>
            <a:avLst/>
            <a:gdLst>
              <a:gd name="connsiteX0" fmla="*/ 161945 w 3228975"/>
              <a:gd name="connsiteY0" fmla="*/ 0 h 6080530"/>
              <a:gd name="connsiteX1" fmla="*/ 3228975 w 3228975"/>
              <a:gd name="connsiteY1" fmla="*/ 0 h 6080530"/>
              <a:gd name="connsiteX2" fmla="*/ 3228975 w 3228975"/>
              <a:gd name="connsiteY2" fmla="*/ 6080530 h 6080530"/>
              <a:gd name="connsiteX3" fmla="*/ 161945 w 3228975"/>
              <a:gd name="connsiteY3" fmla="*/ 6080530 h 6080530"/>
              <a:gd name="connsiteX4" fmla="*/ 0 w 3228975"/>
              <a:gd name="connsiteY4" fmla="*/ 5918585 h 6080530"/>
              <a:gd name="connsiteX5" fmla="*/ 0 w 3228975"/>
              <a:gd name="connsiteY5" fmla="*/ 161945 h 6080530"/>
              <a:gd name="connsiteX6" fmla="*/ 161945 w 3228975"/>
              <a:gd name="connsiteY6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8975" h="6080530">
                <a:moveTo>
                  <a:pt x="161945" y="0"/>
                </a:moveTo>
                <a:lnTo>
                  <a:pt x="3228975" y="0"/>
                </a:lnTo>
                <a:lnTo>
                  <a:pt x="3228975" y="6080530"/>
                </a:lnTo>
                <a:lnTo>
                  <a:pt x="161945" y="6080530"/>
                </a:lnTo>
                <a:cubicBezTo>
                  <a:pt x="72505" y="6080530"/>
                  <a:pt x="0" y="6008025"/>
                  <a:pt x="0" y="5918585"/>
                </a:cubicBezTo>
                <a:lnTo>
                  <a:pt x="0" y="161945"/>
                </a:lnTo>
                <a:cubicBezTo>
                  <a:pt x="0" y="72505"/>
                  <a:pt x="72505" y="0"/>
                  <a:pt x="16194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Zástupný text 5">
            <a:extLst>
              <a:ext uri="{FF2B5EF4-FFF2-40B4-BE49-F238E27FC236}">
                <a16:creationId xmlns:a16="http://schemas.microsoft.com/office/drawing/2014/main" id="{2A74AD34-F5D1-475E-96F0-8A2D6FA7A87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93423" y="1175985"/>
            <a:ext cx="40640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0" name="Zástupný text 8">
            <a:extLst>
              <a:ext uri="{FF2B5EF4-FFF2-40B4-BE49-F238E27FC236}">
                <a16:creationId xmlns:a16="http://schemas.microsoft.com/office/drawing/2014/main" id="{20F0C809-8347-4919-A429-1A548558E7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93423" y="1782024"/>
            <a:ext cx="4063999" cy="71325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0C165CDE-9033-4F8D-9989-9315670FBAD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93423" y="2786252"/>
            <a:ext cx="40640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2" name="Zástupný text 8">
            <a:extLst>
              <a:ext uri="{FF2B5EF4-FFF2-40B4-BE49-F238E27FC236}">
                <a16:creationId xmlns:a16="http://schemas.microsoft.com/office/drawing/2014/main" id="{FF82DBA9-21A3-402F-A928-9ADF3E44BDD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93423" y="3392291"/>
            <a:ext cx="4063999" cy="71325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F57C58E5-2620-4A60-9533-C3ECACF877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93423" y="4396519"/>
            <a:ext cx="4064000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4" name="Zástupný text 8">
            <a:extLst>
              <a:ext uri="{FF2B5EF4-FFF2-40B4-BE49-F238E27FC236}">
                <a16:creationId xmlns:a16="http://schemas.microsoft.com/office/drawing/2014/main" id="{88512BF1-46FC-4D36-83AD-59B40E8377E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93423" y="5002558"/>
            <a:ext cx="4063999" cy="713255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274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Paragraph +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74">
            <a:extLst>
              <a:ext uri="{FF2B5EF4-FFF2-40B4-BE49-F238E27FC236}">
                <a16:creationId xmlns:a16="http://schemas.microsoft.com/office/drawing/2014/main" id="{33F8A8CA-F3E1-4FA0-8904-44AC19E322B5}"/>
              </a:ext>
            </a:extLst>
          </p:cNvPr>
          <p:cNvSpPr/>
          <p:nvPr userDrawn="1"/>
        </p:nvSpPr>
        <p:spPr>
          <a:xfrm>
            <a:off x="7963223" y="380999"/>
            <a:ext cx="4714552" cy="5881438"/>
          </a:xfrm>
          <a:prstGeom prst="roundRect">
            <a:avLst>
              <a:gd name="adj" fmla="val 3435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81708779-41E5-4FAC-B6E2-53A39F32F31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6775" y="2368636"/>
            <a:ext cx="4216831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F6A48EB5-3986-40FB-9365-FDBE9ABF8F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26777" y="3865268"/>
            <a:ext cx="4216832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Zástupný text 8">
            <a:extLst>
              <a:ext uri="{FF2B5EF4-FFF2-40B4-BE49-F238E27FC236}">
                <a16:creationId xmlns:a16="http://schemas.microsoft.com/office/drawing/2014/main" id="{9606F997-449A-4E5F-9354-A59D63A43E3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6775" y="4471307"/>
            <a:ext cx="4216831" cy="173976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8351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1 Comment + Smartphone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71B8A75A-315F-414D-B81C-E34448649FAC}"/>
              </a:ext>
            </a:extLst>
          </p:cNvPr>
          <p:cNvSpPr/>
          <p:nvPr userDrawn="1"/>
        </p:nvSpPr>
        <p:spPr>
          <a:xfrm>
            <a:off x="7113588" y="380999"/>
            <a:ext cx="5078412" cy="5904831"/>
          </a:xfrm>
          <a:custGeom>
            <a:avLst/>
            <a:gdLst>
              <a:gd name="connsiteX0" fmla="*/ 135390 w 5078412"/>
              <a:gd name="connsiteY0" fmla="*/ 0 h 6080530"/>
              <a:gd name="connsiteX1" fmla="*/ 3402012 w 5078412"/>
              <a:gd name="connsiteY1" fmla="*/ 0 h 6080530"/>
              <a:gd name="connsiteX2" fmla="*/ 4943022 w 5078412"/>
              <a:gd name="connsiteY2" fmla="*/ 0 h 6080530"/>
              <a:gd name="connsiteX3" fmla="*/ 5078412 w 5078412"/>
              <a:gd name="connsiteY3" fmla="*/ 0 h 6080530"/>
              <a:gd name="connsiteX4" fmla="*/ 5078412 w 5078412"/>
              <a:gd name="connsiteY4" fmla="*/ 135390 h 6080530"/>
              <a:gd name="connsiteX5" fmla="*/ 5078412 w 5078412"/>
              <a:gd name="connsiteY5" fmla="*/ 5945140 h 6080530"/>
              <a:gd name="connsiteX6" fmla="*/ 5078412 w 5078412"/>
              <a:gd name="connsiteY6" fmla="*/ 6080530 h 6080530"/>
              <a:gd name="connsiteX7" fmla="*/ 4943022 w 5078412"/>
              <a:gd name="connsiteY7" fmla="*/ 6080530 h 6080530"/>
              <a:gd name="connsiteX8" fmla="*/ 3402012 w 5078412"/>
              <a:gd name="connsiteY8" fmla="*/ 6080530 h 6080530"/>
              <a:gd name="connsiteX9" fmla="*/ 135390 w 5078412"/>
              <a:gd name="connsiteY9" fmla="*/ 6080530 h 6080530"/>
              <a:gd name="connsiteX10" fmla="*/ 0 w 5078412"/>
              <a:gd name="connsiteY10" fmla="*/ 5945140 h 6080530"/>
              <a:gd name="connsiteX11" fmla="*/ 0 w 5078412"/>
              <a:gd name="connsiteY11" fmla="*/ 135390 h 6080530"/>
              <a:gd name="connsiteX12" fmla="*/ 135390 w 5078412"/>
              <a:gd name="connsiteY12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78412" h="6080530">
                <a:moveTo>
                  <a:pt x="135390" y="0"/>
                </a:moveTo>
                <a:lnTo>
                  <a:pt x="3402012" y="0"/>
                </a:lnTo>
                <a:lnTo>
                  <a:pt x="4943022" y="0"/>
                </a:lnTo>
                <a:lnTo>
                  <a:pt x="5078412" y="0"/>
                </a:lnTo>
                <a:lnTo>
                  <a:pt x="5078412" y="135390"/>
                </a:lnTo>
                <a:lnTo>
                  <a:pt x="5078412" y="5945140"/>
                </a:lnTo>
                <a:lnTo>
                  <a:pt x="5078412" y="6080530"/>
                </a:lnTo>
                <a:lnTo>
                  <a:pt x="4943022" y="6080530"/>
                </a:lnTo>
                <a:lnTo>
                  <a:pt x="3402012" y="6080530"/>
                </a:lnTo>
                <a:lnTo>
                  <a:pt x="135390" y="6080530"/>
                </a:lnTo>
                <a:cubicBezTo>
                  <a:pt x="60616" y="6080530"/>
                  <a:pt x="0" y="6019914"/>
                  <a:pt x="0" y="5945140"/>
                </a:cubicBezTo>
                <a:lnTo>
                  <a:pt x="0" y="135390"/>
                </a:lnTo>
                <a:cubicBezTo>
                  <a:pt x="0" y="60616"/>
                  <a:pt x="60616" y="0"/>
                  <a:pt x="13539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918152E6-65B7-4C14-96F3-5D72AA034B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5507" y="3260284"/>
            <a:ext cx="405923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2" name="Zástupný text 8">
            <a:extLst>
              <a:ext uri="{FF2B5EF4-FFF2-40B4-BE49-F238E27FC236}">
                <a16:creationId xmlns:a16="http://schemas.microsoft.com/office/drawing/2014/main" id="{DDDB694C-A8AA-47B8-89DC-B95845E2B6F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025507" y="4672592"/>
            <a:ext cx="4059238" cy="178893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EDE7D58E-1EE1-4AD3-8CE1-3DF05B4B28E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461878" y="1830189"/>
            <a:ext cx="2707774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4" name="Zástupný text 8">
            <a:extLst>
              <a:ext uri="{FF2B5EF4-FFF2-40B4-BE49-F238E27FC236}">
                <a16:creationId xmlns:a16="http://schemas.microsoft.com/office/drawing/2014/main" id="{CB72FD7A-3766-4446-B204-7A43FDA228E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61875" y="2436227"/>
            <a:ext cx="2707775" cy="337515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5520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ptop + Title +1 Comment + Smartph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Volný tvar: obrazec 8">
            <a:extLst>
              <a:ext uri="{FF2B5EF4-FFF2-40B4-BE49-F238E27FC236}">
                <a16:creationId xmlns:a16="http://schemas.microsoft.com/office/drawing/2014/main" id="{BDA96F10-26C4-416C-8718-3FC793B279E4}"/>
              </a:ext>
            </a:extLst>
          </p:cNvPr>
          <p:cNvSpPr/>
          <p:nvPr userDrawn="1"/>
        </p:nvSpPr>
        <p:spPr>
          <a:xfrm>
            <a:off x="8963026" y="380999"/>
            <a:ext cx="3228975" cy="5905501"/>
          </a:xfrm>
          <a:custGeom>
            <a:avLst/>
            <a:gdLst>
              <a:gd name="connsiteX0" fmla="*/ 161945 w 3228975"/>
              <a:gd name="connsiteY0" fmla="*/ 0 h 6080530"/>
              <a:gd name="connsiteX1" fmla="*/ 3228975 w 3228975"/>
              <a:gd name="connsiteY1" fmla="*/ 0 h 6080530"/>
              <a:gd name="connsiteX2" fmla="*/ 3228975 w 3228975"/>
              <a:gd name="connsiteY2" fmla="*/ 6080530 h 6080530"/>
              <a:gd name="connsiteX3" fmla="*/ 161945 w 3228975"/>
              <a:gd name="connsiteY3" fmla="*/ 6080530 h 6080530"/>
              <a:gd name="connsiteX4" fmla="*/ 0 w 3228975"/>
              <a:gd name="connsiteY4" fmla="*/ 5918585 h 6080530"/>
              <a:gd name="connsiteX5" fmla="*/ 0 w 3228975"/>
              <a:gd name="connsiteY5" fmla="*/ 161945 h 6080530"/>
              <a:gd name="connsiteX6" fmla="*/ 161945 w 3228975"/>
              <a:gd name="connsiteY6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228975" h="6080530">
                <a:moveTo>
                  <a:pt x="161945" y="0"/>
                </a:moveTo>
                <a:lnTo>
                  <a:pt x="3228975" y="0"/>
                </a:lnTo>
                <a:lnTo>
                  <a:pt x="3228975" y="6080530"/>
                </a:lnTo>
                <a:lnTo>
                  <a:pt x="161945" y="6080530"/>
                </a:lnTo>
                <a:cubicBezTo>
                  <a:pt x="72505" y="6080530"/>
                  <a:pt x="0" y="6008025"/>
                  <a:pt x="0" y="5918585"/>
                </a:cubicBezTo>
                <a:lnTo>
                  <a:pt x="0" y="161945"/>
                </a:lnTo>
                <a:cubicBezTo>
                  <a:pt x="0" y="72505"/>
                  <a:pt x="72505" y="0"/>
                  <a:pt x="161945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2243DE93-89EE-4EBD-8459-3FC3982CBB33}"/>
              </a:ext>
            </a:extLst>
          </p:cNvPr>
          <p:cNvSpPr/>
          <p:nvPr userDrawn="1"/>
        </p:nvSpPr>
        <p:spPr>
          <a:xfrm>
            <a:off x="0" y="380999"/>
            <a:ext cx="3048000" cy="5905501"/>
          </a:xfrm>
          <a:custGeom>
            <a:avLst/>
            <a:gdLst>
              <a:gd name="connsiteX0" fmla="*/ 0 w 3048000"/>
              <a:gd name="connsiteY0" fmla="*/ 0 h 6080530"/>
              <a:gd name="connsiteX1" fmla="*/ 2886055 w 3048000"/>
              <a:gd name="connsiteY1" fmla="*/ 0 h 6080530"/>
              <a:gd name="connsiteX2" fmla="*/ 3048000 w 3048000"/>
              <a:gd name="connsiteY2" fmla="*/ 161945 h 6080530"/>
              <a:gd name="connsiteX3" fmla="*/ 3048000 w 3048000"/>
              <a:gd name="connsiteY3" fmla="*/ 5918585 h 6080530"/>
              <a:gd name="connsiteX4" fmla="*/ 2886055 w 3048000"/>
              <a:gd name="connsiteY4" fmla="*/ 6080530 h 6080530"/>
              <a:gd name="connsiteX5" fmla="*/ 0 w 3048000"/>
              <a:gd name="connsiteY5" fmla="*/ 608053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048000" h="6080530">
                <a:moveTo>
                  <a:pt x="0" y="0"/>
                </a:moveTo>
                <a:lnTo>
                  <a:pt x="2886055" y="0"/>
                </a:lnTo>
                <a:cubicBezTo>
                  <a:pt x="2975495" y="0"/>
                  <a:pt x="3048000" y="72505"/>
                  <a:pt x="3048000" y="161945"/>
                </a:cubicBezTo>
                <a:lnTo>
                  <a:pt x="3048000" y="5918585"/>
                </a:lnTo>
                <a:cubicBezTo>
                  <a:pt x="3048000" y="6008025"/>
                  <a:pt x="2975495" y="6080530"/>
                  <a:pt x="2886055" y="6080530"/>
                </a:cubicBezTo>
                <a:lnTo>
                  <a:pt x="0" y="608053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32F7DCEF-29D7-4C98-AECF-977205ECCC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005388" y="1804864"/>
            <a:ext cx="348723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B6FDA552-F340-4D9F-8EE0-73AF5E482CC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05388" y="3217172"/>
            <a:ext cx="3487238" cy="196442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3396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1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C4B5BC3A-709F-4EE1-B610-A435D979E43C}"/>
              </a:ext>
            </a:extLst>
          </p:cNvPr>
          <p:cNvSpPr/>
          <p:nvPr userDrawn="1"/>
        </p:nvSpPr>
        <p:spPr>
          <a:xfrm>
            <a:off x="7113588" y="380998"/>
            <a:ext cx="5078412" cy="5904831"/>
          </a:xfrm>
          <a:custGeom>
            <a:avLst/>
            <a:gdLst>
              <a:gd name="connsiteX0" fmla="*/ 135390 w 5078412"/>
              <a:gd name="connsiteY0" fmla="*/ 0 h 6080530"/>
              <a:gd name="connsiteX1" fmla="*/ 3402012 w 5078412"/>
              <a:gd name="connsiteY1" fmla="*/ 0 h 6080530"/>
              <a:gd name="connsiteX2" fmla="*/ 4943022 w 5078412"/>
              <a:gd name="connsiteY2" fmla="*/ 0 h 6080530"/>
              <a:gd name="connsiteX3" fmla="*/ 5078412 w 5078412"/>
              <a:gd name="connsiteY3" fmla="*/ 0 h 6080530"/>
              <a:gd name="connsiteX4" fmla="*/ 5078412 w 5078412"/>
              <a:gd name="connsiteY4" fmla="*/ 135390 h 6080530"/>
              <a:gd name="connsiteX5" fmla="*/ 5078412 w 5078412"/>
              <a:gd name="connsiteY5" fmla="*/ 5945140 h 6080530"/>
              <a:gd name="connsiteX6" fmla="*/ 5078412 w 5078412"/>
              <a:gd name="connsiteY6" fmla="*/ 6080530 h 6080530"/>
              <a:gd name="connsiteX7" fmla="*/ 4943022 w 5078412"/>
              <a:gd name="connsiteY7" fmla="*/ 6080530 h 6080530"/>
              <a:gd name="connsiteX8" fmla="*/ 3402012 w 5078412"/>
              <a:gd name="connsiteY8" fmla="*/ 6080530 h 6080530"/>
              <a:gd name="connsiteX9" fmla="*/ 135390 w 5078412"/>
              <a:gd name="connsiteY9" fmla="*/ 6080530 h 6080530"/>
              <a:gd name="connsiteX10" fmla="*/ 0 w 5078412"/>
              <a:gd name="connsiteY10" fmla="*/ 5945140 h 6080530"/>
              <a:gd name="connsiteX11" fmla="*/ 0 w 5078412"/>
              <a:gd name="connsiteY11" fmla="*/ 135390 h 6080530"/>
              <a:gd name="connsiteX12" fmla="*/ 135390 w 5078412"/>
              <a:gd name="connsiteY12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78412" h="6080530">
                <a:moveTo>
                  <a:pt x="135390" y="0"/>
                </a:moveTo>
                <a:lnTo>
                  <a:pt x="3402012" y="0"/>
                </a:lnTo>
                <a:lnTo>
                  <a:pt x="4943022" y="0"/>
                </a:lnTo>
                <a:lnTo>
                  <a:pt x="5078412" y="0"/>
                </a:lnTo>
                <a:lnTo>
                  <a:pt x="5078412" y="135390"/>
                </a:lnTo>
                <a:lnTo>
                  <a:pt x="5078412" y="5945140"/>
                </a:lnTo>
                <a:lnTo>
                  <a:pt x="5078412" y="6080530"/>
                </a:lnTo>
                <a:lnTo>
                  <a:pt x="4943022" y="6080530"/>
                </a:lnTo>
                <a:lnTo>
                  <a:pt x="3402012" y="6080530"/>
                </a:lnTo>
                <a:lnTo>
                  <a:pt x="135390" y="6080530"/>
                </a:lnTo>
                <a:cubicBezTo>
                  <a:pt x="60616" y="6080530"/>
                  <a:pt x="0" y="6019914"/>
                  <a:pt x="0" y="5945140"/>
                </a:cubicBezTo>
                <a:lnTo>
                  <a:pt x="0" y="135390"/>
                </a:lnTo>
                <a:cubicBezTo>
                  <a:pt x="0" y="60616"/>
                  <a:pt x="60616" y="0"/>
                  <a:pt x="13539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8" name="Zástupný text 5">
            <a:extLst>
              <a:ext uri="{FF2B5EF4-FFF2-40B4-BE49-F238E27FC236}">
                <a16:creationId xmlns:a16="http://schemas.microsoft.com/office/drawing/2014/main" id="{1E39D520-99A5-46B8-8D23-E50C3BFC956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21653" y="1727917"/>
            <a:ext cx="3047999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9" name="Zástupný text 8">
            <a:extLst>
              <a:ext uri="{FF2B5EF4-FFF2-40B4-BE49-F238E27FC236}">
                <a16:creationId xmlns:a16="http://schemas.microsoft.com/office/drawing/2014/main" id="{2EA0C37F-C2C1-454A-A3B7-A0FE63C199D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21651" y="2333955"/>
            <a:ext cx="3048000" cy="337515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2" name="Zástupný text 8">
            <a:extLst>
              <a:ext uri="{FF2B5EF4-FFF2-40B4-BE49-F238E27FC236}">
                <a16:creationId xmlns:a16="http://schemas.microsoft.com/office/drawing/2014/main" id="{A8DC4661-0B72-4FD0-A947-6CBB811779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5805030"/>
            <a:ext cx="3672840" cy="4461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3" name="Zástupný objekt grafu 3">
            <a:extLst>
              <a:ext uri="{FF2B5EF4-FFF2-40B4-BE49-F238E27FC236}">
                <a16:creationId xmlns:a16="http://schemas.microsoft.com/office/drawing/2014/main" id="{A9C87FF9-02BB-4FFD-8528-FB11502FE277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1028700" y="990599"/>
            <a:ext cx="5158740" cy="4814431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33765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Title + 1 Com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olný tvar: obrazec 2">
            <a:extLst>
              <a:ext uri="{FF2B5EF4-FFF2-40B4-BE49-F238E27FC236}">
                <a16:creationId xmlns:a16="http://schemas.microsoft.com/office/drawing/2014/main" id="{C4B5BC3A-709F-4EE1-B610-A435D979E43C}"/>
              </a:ext>
            </a:extLst>
          </p:cNvPr>
          <p:cNvSpPr/>
          <p:nvPr userDrawn="1"/>
        </p:nvSpPr>
        <p:spPr>
          <a:xfrm>
            <a:off x="7113588" y="381000"/>
            <a:ext cx="5078412" cy="5904830"/>
          </a:xfrm>
          <a:custGeom>
            <a:avLst/>
            <a:gdLst>
              <a:gd name="connsiteX0" fmla="*/ 135390 w 5078412"/>
              <a:gd name="connsiteY0" fmla="*/ 0 h 6080530"/>
              <a:gd name="connsiteX1" fmla="*/ 3402012 w 5078412"/>
              <a:gd name="connsiteY1" fmla="*/ 0 h 6080530"/>
              <a:gd name="connsiteX2" fmla="*/ 4943022 w 5078412"/>
              <a:gd name="connsiteY2" fmla="*/ 0 h 6080530"/>
              <a:gd name="connsiteX3" fmla="*/ 5078412 w 5078412"/>
              <a:gd name="connsiteY3" fmla="*/ 0 h 6080530"/>
              <a:gd name="connsiteX4" fmla="*/ 5078412 w 5078412"/>
              <a:gd name="connsiteY4" fmla="*/ 135390 h 6080530"/>
              <a:gd name="connsiteX5" fmla="*/ 5078412 w 5078412"/>
              <a:gd name="connsiteY5" fmla="*/ 5945140 h 6080530"/>
              <a:gd name="connsiteX6" fmla="*/ 5078412 w 5078412"/>
              <a:gd name="connsiteY6" fmla="*/ 6080530 h 6080530"/>
              <a:gd name="connsiteX7" fmla="*/ 4943022 w 5078412"/>
              <a:gd name="connsiteY7" fmla="*/ 6080530 h 6080530"/>
              <a:gd name="connsiteX8" fmla="*/ 3402012 w 5078412"/>
              <a:gd name="connsiteY8" fmla="*/ 6080530 h 6080530"/>
              <a:gd name="connsiteX9" fmla="*/ 135390 w 5078412"/>
              <a:gd name="connsiteY9" fmla="*/ 6080530 h 6080530"/>
              <a:gd name="connsiteX10" fmla="*/ 0 w 5078412"/>
              <a:gd name="connsiteY10" fmla="*/ 5945140 h 6080530"/>
              <a:gd name="connsiteX11" fmla="*/ 0 w 5078412"/>
              <a:gd name="connsiteY11" fmla="*/ 135390 h 6080530"/>
              <a:gd name="connsiteX12" fmla="*/ 135390 w 5078412"/>
              <a:gd name="connsiteY12" fmla="*/ 0 h 6080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78412" h="6080530">
                <a:moveTo>
                  <a:pt x="135390" y="0"/>
                </a:moveTo>
                <a:lnTo>
                  <a:pt x="3402012" y="0"/>
                </a:lnTo>
                <a:lnTo>
                  <a:pt x="4943022" y="0"/>
                </a:lnTo>
                <a:lnTo>
                  <a:pt x="5078412" y="0"/>
                </a:lnTo>
                <a:lnTo>
                  <a:pt x="5078412" y="135390"/>
                </a:lnTo>
                <a:lnTo>
                  <a:pt x="5078412" y="5945140"/>
                </a:lnTo>
                <a:lnTo>
                  <a:pt x="5078412" y="6080530"/>
                </a:lnTo>
                <a:lnTo>
                  <a:pt x="4943022" y="6080530"/>
                </a:lnTo>
                <a:lnTo>
                  <a:pt x="3402012" y="6080530"/>
                </a:lnTo>
                <a:lnTo>
                  <a:pt x="135390" y="6080530"/>
                </a:lnTo>
                <a:cubicBezTo>
                  <a:pt x="60616" y="6080530"/>
                  <a:pt x="0" y="6019914"/>
                  <a:pt x="0" y="5945140"/>
                </a:cubicBezTo>
                <a:lnTo>
                  <a:pt x="0" y="135390"/>
                </a:lnTo>
                <a:cubicBezTo>
                  <a:pt x="0" y="60616"/>
                  <a:pt x="60616" y="0"/>
                  <a:pt x="135390" y="0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cs-CZ"/>
          </a:p>
        </p:txBody>
      </p:sp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CCD2E7C-AA71-4DD8-BACF-5AF4759C75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1651" y="3169544"/>
            <a:ext cx="305434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87F005F6-B05E-4B99-9F57-8D7B5DE6ED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6255" y="4553103"/>
            <a:ext cx="3058158" cy="99425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0831A41F-758A-449D-A8D9-E66A4978FB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5805030"/>
            <a:ext cx="3672840" cy="4461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2" name="Zástupný objekt grafu 3">
            <a:extLst>
              <a:ext uri="{FF2B5EF4-FFF2-40B4-BE49-F238E27FC236}">
                <a16:creationId xmlns:a16="http://schemas.microsoft.com/office/drawing/2014/main" id="{E827153C-CE29-4CBC-955B-BE0D2EBCE730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1028700" y="990599"/>
            <a:ext cx="5158740" cy="4814431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8116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3 Paragraphs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text 8">
            <a:extLst>
              <a:ext uri="{FF2B5EF4-FFF2-40B4-BE49-F238E27FC236}">
                <a16:creationId xmlns:a16="http://schemas.microsoft.com/office/drawing/2014/main" id="{A8DC4661-0B72-4FD0-A947-6CBB811779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5805030"/>
            <a:ext cx="3672840" cy="4461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3" name="Zástupný text 5">
            <a:extLst>
              <a:ext uri="{FF2B5EF4-FFF2-40B4-BE49-F238E27FC236}">
                <a16:creationId xmlns:a16="http://schemas.microsoft.com/office/drawing/2014/main" id="{FE641AD3-2010-4139-880E-4C7D30183C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214397" y="1008617"/>
            <a:ext cx="4216832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4" name="Zástupný text 8">
            <a:extLst>
              <a:ext uri="{FF2B5EF4-FFF2-40B4-BE49-F238E27FC236}">
                <a16:creationId xmlns:a16="http://schemas.microsoft.com/office/drawing/2014/main" id="{7F6894E8-1093-4A12-9E83-40D9551889A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214395" y="1614656"/>
            <a:ext cx="4216831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5" name="Zástupný text 5">
            <a:extLst>
              <a:ext uri="{FF2B5EF4-FFF2-40B4-BE49-F238E27FC236}">
                <a16:creationId xmlns:a16="http://schemas.microsoft.com/office/drawing/2014/main" id="{14F412B0-C0B6-4BE8-B97D-BA3C6B40F90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214397" y="2760505"/>
            <a:ext cx="4216832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6" name="Zástupný text 8">
            <a:extLst>
              <a:ext uri="{FF2B5EF4-FFF2-40B4-BE49-F238E27FC236}">
                <a16:creationId xmlns:a16="http://schemas.microsoft.com/office/drawing/2014/main" id="{74FF2F60-72EF-4374-920B-2E259E2ECB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214395" y="3366544"/>
            <a:ext cx="4216831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7" name="Zástupný text 5">
            <a:extLst>
              <a:ext uri="{FF2B5EF4-FFF2-40B4-BE49-F238E27FC236}">
                <a16:creationId xmlns:a16="http://schemas.microsoft.com/office/drawing/2014/main" id="{48FFCDDB-EEFA-4B7B-93CF-06BB11919C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14397" y="4504553"/>
            <a:ext cx="4216832" cy="4305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28" name="Zástupný text 8">
            <a:extLst>
              <a:ext uri="{FF2B5EF4-FFF2-40B4-BE49-F238E27FC236}">
                <a16:creationId xmlns:a16="http://schemas.microsoft.com/office/drawing/2014/main" id="{3BE92BC3-F2FD-4C0C-A527-393E3E3421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214395" y="5110592"/>
            <a:ext cx="4216831" cy="958147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29" name="Zástupný objekt grafu 3">
            <a:extLst>
              <a:ext uri="{FF2B5EF4-FFF2-40B4-BE49-F238E27FC236}">
                <a16:creationId xmlns:a16="http://schemas.microsoft.com/office/drawing/2014/main" id="{C108342B-9376-413E-919F-3410D615FCF6}"/>
              </a:ext>
            </a:extLst>
          </p:cNvPr>
          <p:cNvSpPr>
            <a:spLocks noGrp="1"/>
          </p:cNvSpPr>
          <p:nvPr>
            <p:ph type="chart" sz="quarter" idx="21"/>
          </p:nvPr>
        </p:nvSpPr>
        <p:spPr>
          <a:xfrm>
            <a:off x="1028699" y="990599"/>
            <a:ext cx="5570621" cy="4814431"/>
          </a:xfrm>
          <a:prstGeom prst="rect">
            <a:avLst/>
          </a:prstGeom>
        </p:spPr>
        <p:txBody>
          <a:bodyPr/>
          <a:lstStyle>
            <a:lvl1pPr>
              <a:lnSpc>
                <a:spcPct val="100000"/>
              </a:lnSpc>
              <a:defRPr/>
            </a:lvl1pPr>
          </a:lstStyle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1743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 + Title + 1 Comment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text 5">
            <a:extLst>
              <a:ext uri="{FF2B5EF4-FFF2-40B4-BE49-F238E27FC236}">
                <a16:creationId xmlns:a16="http://schemas.microsoft.com/office/drawing/2014/main" id="{ECCD2E7C-AA71-4DD8-BACF-5AF4759C756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21651" y="3169544"/>
            <a:ext cx="3054348" cy="1060364"/>
          </a:xfrm>
          <a:prstGeom prst="rect">
            <a:avLst/>
          </a:prstGeo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0" name="Zástupný text 8">
            <a:extLst>
              <a:ext uri="{FF2B5EF4-FFF2-40B4-BE49-F238E27FC236}">
                <a16:creationId xmlns:a16="http://schemas.microsoft.com/office/drawing/2014/main" id="{87F005F6-B05E-4B99-9F57-8D7B5DE6ED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6255" y="4553103"/>
            <a:ext cx="3058158" cy="994257"/>
          </a:xfrm>
          <a:prstGeom prst="rect">
            <a:avLst/>
          </a:prstGeo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11" name="Zástupný text 8">
            <a:extLst>
              <a:ext uri="{FF2B5EF4-FFF2-40B4-BE49-F238E27FC236}">
                <a16:creationId xmlns:a16="http://schemas.microsoft.com/office/drawing/2014/main" id="{0831A41F-758A-449D-A8D9-E66A4978FB2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028700" y="5805030"/>
            <a:ext cx="3672840" cy="4461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tx2"/>
                </a:solidFill>
              </a:defRPr>
            </a:lvl1pPr>
          </a:lstStyle>
          <a:p>
            <a:pPr lvl="0"/>
            <a:endParaRPr lang="cs-CZ"/>
          </a:p>
        </p:txBody>
      </p:sp>
      <p:sp>
        <p:nvSpPr>
          <p:cNvPr id="9" name="Zástupný objekt grafu 3">
            <a:extLst>
              <a:ext uri="{FF2B5EF4-FFF2-40B4-BE49-F238E27FC236}">
                <a16:creationId xmlns:a16="http://schemas.microsoft.com/office/drawing/2014/main" id="{CDCFE846-498B-4D9F-97A9-4DE4FCAFA307}"/>
              </a:ext>
            </a:extLst>
          </p:cNvPr>
          <p:cNvSpPr>
            <a:spLocks noGrp="1"/>
          </p:cNvSpPr>
          <p:nvPr>
            <p:ph type="chart" sz="quarter" idx="19"/>
          </p:nvPr>
        </p:nvSpPr>
        <p:spPr>
          <a:xfrm>
            <a:off x="1028699" y="990599"/>
            <a:ext cx="6382753" cy="4814431"/>
          </a:xfrm>
          <a:prstGeom prst="rect">
            <a:avLst/>
          </a:prstGeom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6101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x Subtitle, 2x Text,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5402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540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7305" y="291286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305" y="3550798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80ED6C5A-D83C-CB2D-BE96-5B199ADE07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5399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7" name="Zástupný text 26">
            <a:extLst>
              <a:ext uri="{FF2B5EF4-FFF2-40B4-BE49-F238E27FC236}">
                <a16:creationId xmlns:a16="http://schemas.microsoft.com/office/drawing/2014/main" id="{6EA11659-514B-9CD7-3BC0-E53050FA236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12820" y="291286"/>
            <a:ext cx="359042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125AAC4E-BE51-6D55-8E44-7A6C5C03624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12819" y="1180505"/>
            <a:ext cx="3590419" cy="5250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08450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74B2E54C-DC42-4106-8AA3-4F6F90D8F31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8303661F-B5B6-44C2-AEB3-A61B5DABEC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5" y="2400623"/>
            <a:ext cx="10172700" cy="139251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75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4BC89BF6-6610-435A-830D-72FE956FA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650" y="4249850"/>
            <a:ext cx="5076825" cy="22817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5000"/>
              </a:lnSpc>
              <a:defRPr sz="2000" b="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EAED393-9885-427C-A9DF-C50128AAAC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8373E80-9609-457B-9DE4-7E04845610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157" y="923432"/>
            <a:ext cx="1372093" cy="6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198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8DBDB2A8-F1EF-451D-B4B1-F159A1394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8303661F-B5B6-44C2-AEB3-A61B5DABEC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5" y="2400623"/>
            <a:ext cx="10172700" cy="139251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75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4BC89BF6-6610-435A-830D-72FE956FA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650" y="4249850"/>
            <a:ext cx="5076825" cy="22817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5000"/>
              </a:lnSpc>
              <a:defRPr sz="2000" b="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EAED393-9885-427C-A9DF-C50128AAAC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8373E80-9609-457B-9DE4-7E04845610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157" y="923432"/>
            <a:ext cx="1372093" cy="6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8829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inal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CC2D3708-5519-4882-9E1C-E750F6FF26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Zástupný text 13">
            <a:extLst>
              <a:ext uri="{FF2B5EF4-FFF2-40B4-BE49-F238E27FC236}">
                <a16:creationId xmlns:a16="http://schemas.microsoft.com/office/drawing/2014/main" id="{8303661F-B5B6-44C2-AEB3-A61B5DABEC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19175" y="2400623"/>
            <a:ext cx="10172700" cy="1392512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75000"/>
              </a:lnSpc>
              <a:defRPr sz="5400" b="1">
                <a:solidFill>
                  <a:schemeClr val="bg1"/>
                </a:solidFill>
                <a:latin typeface="+mj-lt"/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/>
          </a:p>
        </p:txBody>
      </p:sp>
      <p:sp>
        <p:nvSpPr>
          <p:cNvPr id="13" name="Zástupný text 13">
            <a:extLst>
              <a:ext uri="{FF2B5EF4-FFF2-40B4-BE49-F238E27FC236}">
                <a16:creationId xmlns:a16="http://schemas.microsoft.com/office/drawing/2014/main" id="{4BC89BF6-6610-435A-830D-72FE956FAD2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09650" y="4249850"/>
            <a:ext cx="5076825" cy="2281798"/>
          </a:xfrm>
          <a:prstGeom prst="rect">
            <a:avLst/>
          </a:prstGeom>
        </p:spPr>
        <p:txBody>
          <a:bodyPr>
            <a:noAutofit/>
          </a:bodyPr>
          <a:lstStyle>
            <a:lvl1pPr>
              <a:lnSpc>
                <a:spcPct val="75000"/>
              </a:lnSpc>
              <a:defRPr sz="2000" b="0">
                <a:solidFill>
                  <a:schemeClr val="bg1"/>
                </a:solidFill>
              </a:defRPr>
            </a:lvl1pPr>
            <a:lvl2pPr>
              <a:defRPr sz="40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</a:lstStyle>
          <a:p>
            <a:pPr lvl="0"/>
            <a:endParaRPr lang="cs-CZ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6EAED393-9885-427C-A9DF-C50128AAACD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9187" y="923432"/>
            <a:ext cx="1065793" cy="618000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88373E80-9609-457B-9DE4-7E048456105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0157" y="923432"/>
            <a:ext cx="1372093" cy="61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57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582443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266387" y="0"/>
            <a:ext cx="7925613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3" name="Zástupný text 26">
            <a:extLst>
              <a:ext uri="{FF2B5EF4-FFF2-40B4-BE49-F238E27FC236}">
                <a16:creationId xmlns:a16="http://schemas.microsoft.com/office/drawing/2014/main" id="{E9C8E12F-90CD-A2C2-B22C-9982EB8E2FF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775" y="3780015"/>
            <a:ext cx="3582444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4AADC549-AFEA-2E96-0EC9-BEE519F3D77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9235"/>
            <a:ext cx="358244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2351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40983" y="291287"/>
            <a:ext cx="376225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79272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2/3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140984" y="3771900"/>
            <a:ext cx="3762258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0">
            <a:extLst>
              <a:ext uri="{FF2B5EF4-FFF2-40B4-BE49-F238E27FC236}">
                <a16:creationId xmlns:a16="http://schemas.microsoft.com/office/drawing/2014/main" id="{752E2499-DDCC-0942-ADD3-11645ABC0E1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8140983" y="4661120"/>
            <a:ext cx="3762258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17477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5439087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E3C8F347-81C3-8570-70CB-A8EC609CEE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5439086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122549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2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51168" y="291287"/>
            <a:ext cx="575207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591953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1/2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151168" y="3771900"/>
            <a:ext cx="5752074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1D3C592-49ED-046F-5713-29FBCB5213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4661120"/>
            <a:ext cx="5752074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5758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7652899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5" y="3771900"/>
            <a:ext cx="7652899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E3C8F347-81C3-8570-70CB-A8EC609CEE7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4661120"/>
            <a:ext cx="7652898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4C426573-76AE-9B04-AC0C-6BA29B5B51A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309813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</p:spTree>
    <p:extLst>
      <p:ext uri="{BB962C8B-B14F-4D97-AF65-F5344CB8AC3E}">
        <p14:creationId xmlns:p14="http://schemas.microsoft.com/office/powerpoint/2010/main" val="37177932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1/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97610" y="291287"/>
            <a:ext cx="7805631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3882187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1/3 Image Picture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097610" y="3771900"/>
            <a:ext cx="7805631" cy="76906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30">
            <a:extLst>
              <a:ext uri="{FF2B5EF4-FFF2-40B4-BE49-F238E27FC236}">
                <a16:creationId xmlns:a16="http://schemas.microsoft.com/office/drawing/2014/main" id="{D1D3C592-49ED-046F-5713-29FBCB52134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4097610" y="4661120"/>
            <a:ext cx="780563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264704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objekt grafu 8">
            <a:extLst>
              <a:ext uri="{FF2B5EF4-FFF2-40B4-BE49-F238E27FC236}">
                <a16:creationId xmlns:a16="http://schemas.microsoft.com/office/drawing/2014/main" id="{237D7716-34DF-F72F-ADC5-AC5C6345E41F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3771900" y="281763"/>
            <a:ext cx="8267700" cy="614963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Chart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3285051"/>
            <a:ext cx="3114987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30">
            <a:extLst>
              <a:ext uri="{FF2B5EF4-FFF2-40B4-BE49-F238E27FC236}">
                <a16:creationId xmlns:a16="http://schemas.microsoft.com/office/drawing/2014/main" id="{0AC068BB-4D69-53BB-2984-0FE12434F4DB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4174270"/>
            <a:ext cx="3114986" cy="22571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DDA0CE27-B816-2432-E492-8ACC0F2E5E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114985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3131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, 2x Icon,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5" name="Zaoblený obdélník 13">
            <a:extLst>
              <a:ext uri="{FF2B5EF4-FFF2-40B4-BE49-F238E27FC236}">
                <a16:creationId xmlns:a16="http://schemas.microsoft.com/office/drawing/2014/main" id="{8F4E3949-2930-6572-E173-F4F940F54B70}"/>
              </a:ext>
            </a:extLst>
          </p:cNvPr>
          <p:cNvSpPr/>
          <p:nvPr userDrawn="1"/>
        </p:nvSpPr>
        <p:spPr>
          <a:xfrm>
            <a:off x="4315327" y="301397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Zaoblený obdélník 13">
            <a:extLst>
              <a:ext uri="{FF2B5EF4-FFF2-40B4-BE49-F238E27FC236}">
                <a16:creationId xmlns:a16="http://schemas.microsoft.com/office/drawing/2014/main" id="{E684ADBD-1EA8-A850-1ED2-CD4ECB5EBF9F}"/>
              </a:ext>
            </a:extLst>
          </p:cNvPr>
          <p:cNvSpPr/>
          <p:nvPr userDrawn="1"/>
        </p:nvSpPr>
        <p:spPr>
          <a:xfrm>
            <a:off x="8390834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1E9C1178-B42A-CBDC-8DF2-92FC3A4554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90834" y="307134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24B787BB-461B-37E2-42C5-3153F1F2FCD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70248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B8CFD3A4-007D-F7AA-C0B6-54DA1F26FFD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671587" y="4313239"/>
            <a:ext cx="554037" cy="5556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5" name="Zástupný text 26">
            <a:extLst>
              <a:ext uri="{FF2B5EF4-FFF2-40B4-BE49-F238E27FC236}">
                <a16:creationId xmlns:a16="http://schemas.microsoft.com/office/drawing/2014/main" id="{6DCB4825-B79E-BE39-8D4B-74B1D9F13F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endParaRPr lang="cs-CZ"/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AD428FBC-250C-D8FA-3346-C544C67C99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E7C5EF72-F2FD-BB50-AFAF-9E9CEA9836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0D8C19C5-7384-9F6F-AB2E-8220FADDC1D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48387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1" grpId="0"/>
      <p:bldP spid="3" grpId="0"/>
      <p:bldP spid="7" grpId="0"/>
      <p:bldP spid="23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Fullscreen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4">
            <a:extLst>
              <a:ext uri="{FF2B5EF4-FFF2-40B4-BE49-F238E27FC236}">
                <a16:creationId xmlns:a16="http://schemas.microsoft.com/office/drawing/2014/main" id="{3CB4A063-304F-C574-B27E-C8A3BE59F46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Picture (</a:t>
            </a:r>
            <a:r>
              <a:rPr lang="cs-CZ" err="1"/>
              <a:t>recommend</a:t>
            </a:r>
            <a:r>
              <a:rPr lang="cs-CZ"/>
              <a:t> to </a:t>
            </a:r>
            <a:r>
              <a:rPr lang="cs-CZ" err="1"/>
              <a:t>choose</a:t>
            </a:r>
            <a:r>
              <a:rPr lang="cs-CZ"/>
              <a:t> </a:t>
            </a:r>
            <a:r>
              <a:rPr lang="cs-CZ" err="1"/>
              <a:t>bright</a:t>
            </a:r>
            <a:r>
              <a:rPr lang="cs-CZ"/>
              <a:t> </a:t>
            </a:r>
            <a:r>
              <a:rPr lang="cs-CZ" err="1"/>
              <a:t>images</a:t>
            </a:r>
            <a:r>
              <a:rPr lang="cs-CZ"/>
              <a:t>)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BEEAFE66-DD90-838B-A2BD-58EFD44FFA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AB8FE81B-C52E-F08A-86D8-146CE7FA55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72344" y="345760"/>
            <a:ext cx="764082" cy="360000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2E61A94F-4AFE-4304-7C57-160E2449B12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55092" y="345760"/>
            <a:ext cx="789960" cy="372192"/>
          </a:xfrm>
          <a:prstGeom prst="rect">
            <a:avLst/>
          </a:prstGeom>
        </p:spPr>
      </p:pic>
      <p:sp>
        <p:nvSpPr>
          <p:cNvPr id="3" name="Nadpis 1">
            <a:extLst>
              <a:ext uri="{FF2B5EF4-FFF2-40B4-BE49-F238E27FC236}">
                <a16:creationId xmlns:a16="http://schemas.microsoft.com/office/drawing/2014/main" id="{A4E14F02-5DCE-8269-04FF-9E67B5D6E9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2507824"/>
            <a:ext cx="9095875" cy="1842353"/>
          </a:xfrm>
          <a:prstGeom prst="rect">
            <a:avLst/>
          </a:prstGeom>
        </p:spPr>
        <p:txBody>
          <a:bodyPr anchor="ctr"/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9302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3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2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4" name="Zástupný symbol obrázku 4">
            <a:extLst>
              <a:ext uri="{FF2B5EF4-FFF2-40B4-BE49-F238E27FC236}">
                <a16:creationId xmlns:a16="http://schemas.microsoft.com/office/drawing/2014/main" id="{28A3042E-F94B-7183-8784-78016C12C88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315326" y="291288"/>
            <a:ext cx="3577390" cy="6140114"/>
          </a:xfrm>
          <a:prstGeom prst="roundRect">
            <a:avLst>
              <a:gd name="adj" fmla="val 3550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r>
              <a:rPr lang="cs-CZ"/>
              <a:t>1x2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1FB4DC14-E83A-064F-4395-35FBE60D79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6456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4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7305" y="291286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305" y="3550798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80ED6C5A-D83C-CB2D-BE96-5B199ADE07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513485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7673947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7673945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25852" y="291287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25852" y="3550799"/>
            <a:ext cx="3577390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4" name="Text Placeholder 30">
            <a:extLst>
              <a:ext uri="{FF2B5EF4-FFF2-40B4-BE49-F238E27FC236}">
                <a16:creationId xmlns:a16="http://schemas.microsoft.com/office/drawing/2014/main" id="{1FB4DC14-E83A-064F-4395-35FBE60D79D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7673945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176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2x Subtitle, 2x Text, 2x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5402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540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Zástupný symbol obrázku 4">
            <a:extLst>
              <a:ext uri="{FF2B5EF4-FFF2-40B4-BE49-F238E27FC236}">
                <a16:creationId xmlns:a16="http://schemas.microsoft.com/office/drawing/2014/main" id="{58EB2B43-435C-2527-C359-5D7241F9A1F5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07305" y="291286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0" name="Zástupný symbol obrázku 4">
            <a:extLst>
              <a:ext uri="{FF2B5EF4-FFF2-40B4-BE49-F238E27FC236}">
                <a16:creationId xmlns:a16="http://schemas.microsoft.com/office/drawing/2014/main" id="{F960B84B-3AA6-A6DE-F3DF-DCF1772AC16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307305" y="3550798"/>
            <a:ext cx="3577389" cy="2880603"/>
          </a:xfrm>
          <a:prstGeom prst="roundRect">
            <a:avLst>
              <a:gd name="adj" fmla="val 4409"/>
            </a:avLst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1x1 </a:t>
            </a: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80ED6C5A-D83C-CB2D-BE96-5B199ADE071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5399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7" name="Zástupný text 26">
            <a:extLst>
              <a:ext uri="{FF2B5EF4-FFF2-40B4-BE49-F238E27FC236}">
                <a16:creationId xmlns:a16="http://schemas.microsoft.com/office/drawing/2014/main" id="{6EA11659-514B-9CD7-3BC0-E53050FA2369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8312820" y="291286"/>
            <a:ext cx="3590421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125AAC4E-BE51-6D55-8E44-7A6C5C03624F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312819" y="1180505"/>
            <a:ext cx="3590419" cy="525089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306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2x Image, 2x Icon, 2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15" name="Zaoblený obdélník 13">
            <a:extLst>
              <a:ext uri="{FF2B5EF4-FFF2-40B4-BE49-F238E27FC236}">
                <a16:creationId xmlns:a16="http://schemas.microsoft.com/office/drawing/2014/main" id="{8F4E3949-2930-6572-E173-F4F940F54B70}"/>
              </a:ext>
            </a:extLst>
          </p:cNvPr>
          <p:cNvSpPr/>
          <p:nvPr userDrawn="1"/>
        </p:nvSpPr>
        <p:spPr>
          <a:xfrm>
            <a:off x="4315327" y="301397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6" name="Zaoblený obdélník 13">
            <a:extLst>
              <a:ext uri="{FF2B5EF4-FFF2-40B4-BE49-F238E27FC236}">
                <a16:creationId xmlns:a16="http://schemas.microsoft.com/office/drawing/2014/main" id="{E684ADBD-1EA8-A850-1ED2-CD4ECB5EBF9F}"/>
              </a:ext>
            </a:extLst>
          </p:cNvPr>
          <p:cNvSpPr/>
          <p:nvPr userDrawn="1"/>
        </p:nvSpPr>
        <p:spPr>
          <a:xfrm>
            <a:off x="8390834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symbol obrázku 4">
            <a:extLst>
              <a:ext uri="{FF2B5EF4-FFF2-40B4-BE49-F238E27FC236}">
                <a16:creationId xmlns:a16="http://schemas.microsoft.com/office/drawing/2014/main" id="{1E9C1178-B42A-CBDC-8DF2-92FC3A4554C5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8390834" y="307134"/>
            <a:ext cx="3577389" cy="3893852"/>
          </a:xfrm>
          <a:prstGeom prst="round2SameRect">
            <a:avLst>
              <a:gd name="adj1" fmla="val 3104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24B787BB-461B-37E2-42C5-3153F1F2FCD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4570248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B8CFD3A4-007D-F7AA-C0B6-54DA1F26FFDA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8671587" y="4313239"/>
            <a:ext cx="554037" cy="555625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5" name="Zástupný text 26">
            <a:extLst>
              <a:ext uri="{FF2B5EF4-FFF2-40B4-BE49-F238E27FC236}">
                <a16:creationId xmlns:a16="http://schemas.microsoft.com/office/drawing/2014/main" id="{6DCB4825-B79E-BE39-8D4B-74B1D9F13F3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Text Placeholder 30">
            <a:extLst>
              <a:ext uri="{FF2B5EF4-FFF2-40B4-BE49-F238E27FC236}">
                <a16:creationId xmlns:a16="http://schemas.microsoft.com/office/drawing/2014/main" id="{AD428FBC-250C-D8FA-3346-C544C67C9965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4661120"/>
            <a:ext cx="3658411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2" name="Text Placeholder 30">
            <a:extLst>
              <a:ext uri="{FF2B5EF4-FFF2-40B4-BE49-F238E27FC236}">
                <a16:creationId xmlns:a16="http://schemas.microsoft.com/office/drawing/2014/main" id="{E7C5EF72-F2FD-BB50-AFAF-9E9CEA983608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3" name="Text Placeholder 30">
            <a:extLst>
              <a:ext uri="{FF2B5EF4-FFF2-40B4-BE49-F238E27FC236}">
                <a16:creationId xmlns:a16="http://schemas.microsoft.com/office/drawing/2014/main" id="{0D8C19C5-7384-9F6F-AB2E-8220FADDC1D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841284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1" grpId="0"/>
      <p:bldP spid="3" grpId="0"/>
      <p:bldP spid="7" grpId="0"/>
      <p:bldP spid="23" grpId="0"/>
      <p:bldP spid="3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464CF212-048F-23EF-4B55-7DD8E4D2DE01}"/>
              </a:ext>
            </a:extLst>
          </p:cNvPr>
          <p:cNvSpPr/>
          <p:nvPr userDrawn="1"/>
        </p:nvSpPr>
        <p:spPr>
          <a:xfrm>
            <a:off x="4315327" y="1748414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41E87465-B589-308E-E27A-1D1A89A3DEB7}"/>
              </a:ext>
            </a:extLst>
          </p:cNvPr>
          <p:cNvSpPr/>
          <p:nvPr userDrawn="1"/>
        </p:nvSpPr>
        <p:spPr>
          <a:xfrm>
            <a:off x="8390834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Zaoblený obdélník 13">
            <a:extLst>
              <a:ext uri="{FF2B5EF4-FFF2-40B4-BE49-F238E27FC236}">
                <a16:creationId xmlns:a16="http://schemas.microsoft.com/office/drawing/2014/main" id="{54EE92CE-066D-526D-C689-731CC4BE2AFD}"/>
              </a:ext>
            </a:extLst>
          </p:cNvPr>
          <p:cNvSpPr/>
          <p:nvPr userDrawn="1"/>
        </p:nvSpPr>
        <p:spPr>
          <a:xfrm>
            <a:off x="247842" y="1748413"/>
            <a:ext cx="3577389" cy="4682987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095D7CF-ABE4-9252-972F-F7F2667A1F2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0221F98-DD81-8C7D-2811-14758DEDF49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372B523-91F6-1C76-BA9B-90C21C398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067F1754-057D-C266-FB36-4CB2DDADFA5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18EA0E6A-5D45-665F-F6B1-5F2BC9CFB8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32A3C7A5-45E6-6379-1B4B-1D30FC7C2C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517746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3" grpId="0" animBg="1"/>
      <p:bldP spid="11" grpId="0"/>
      <p:bldP spid="13" grpId="0"/>
      <p:bldP spid="16" grpId="0"/>
      <p:bldP spid="2" grpId="0"/>
      <p:bldP spid="3" grpId="0"/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25" name="Zaoblený obdélník 13">
            <a:extLst>
              <a:ext uri="{FF2B5EF4-FFF2-40B4-BE49-F238E27FC236}">
                <a16:creationId xmlns:a16="http://schemas.microsoft.com/office/drawing/2014/main" id="{F5E8B0DA-79F1-6BF4-0298-DA58210EDC63}"/>
              </a:ext>
            </a:extLst>
          </p:cNvPr>
          <p:cNvSpPr/>
          <p:nvPr userDrawn="1"/>
        </p:nvSpPr>
        <p:spPr>
          <a:xfrm>
            <a:off x="4315327" y="1748412"/>
            <a:ext cx="3577389" cy="4682989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Zaoblený obdélník 13">
            <a:extLst>
              <a:ext uri="{FF2B5EF4-FFF2-40B4-BE49-F238E27FC236}">
                <a16:creationId xmlns:a16="http://schemas.microsoft.com/office/drawing/2014/main" id="{70BD5F8C-8850-AED9-4858-B665E5E33D59}"/>
              </a:ext>
            </a:extLst>
          </p:cNvPr>
          <p:cNvSpPr/>
          <p:nvPr userDrawn="1"/>
        </p:nvSpPr>
        <p:spPr>
          <a:xfrm>
            <a:off x="8390834" y="1748411"/>
            <a:ext cx="3577389" cy="4682990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Zaoblený obdélník 13">
            <a:extLst>
              <a:ext uri="{FF2B5EF4-FFF2-40B4-BE49-F238E27FC236}">
                <a16:creationId xmlns:a16="http://schemas.microsoft.com/office/drawing/2014/main" id="{034D6823-F559-5181-5BA1-EB467E45A06F}"/>
              </a:ext>
            </a:extLst>
          </p:cNvPr>
          <p:cNvSpPr/>
          <p:nvPr userDrawn="1"/>
        </p:nvSpPr>
        <p:spPr>
          <a:xfrm>
            <a:off x="247842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09C18AD0-FC78-7833-AC33-BFAF48E3E6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Zástupný text 5">
            <a:extLst>
              <a:ext uri="{FF2B5EF4-FFF2-40B4-BE49-F238E27FC236}">
                <a16:creationId xmlns:a16="http://schemas.microsoft.com/office/drawing/2014/main" id="{0654A36E-7528-571E-A64A-A2BFFC4EC5E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Zástupný symbol obrázku 4">
            <a:extLst>
              <a:ext uri="{FF2B5EF4-FFF2-40B4-BE49-F238E27FC236}">
                <a16:creationId xmlns:a16="http://schemas.microsoft.com/office/drawing/2014/main" id="{B809C8A9-057A-E914-CFA1-957FD285161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5" name="Zástupný symbol obrázku 4">
            <a:extLst>
              <a:ext uri="{FF2B5EF4-FFF2-40B4-BE49-F238E27FC236}">
                <a16:creationId xmlns:a16="http://schemas.microsoft.com/office/drawing/2014/main" id="{64FDB6D2-2797-F182-B971-B26049E755F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6" name="Zástupný symbol obrázku 4">
            <a:extLst>
              <a:ext uri="{FF2B5EF4-FFF2-40B4-BE49-F238E27FC236}">
                <a16:creationId xmlns:a16="http://schemas.microsoft.com/office/drawing/2014/main" id="{BEDB7E16-B2A4-FF65-1C39-CF5B9FDD4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7" name="Zástupný text 5">
            <a:extLst>
              <a:ext uri="{FF2B5EF4-FFF2-40B4-BE49-F238E27FC236}">
                <a16:creationId xmlns:a16="http://schemas.microsoft.com/office/drawing/2014/main" id="{66FA0387-4AE7-B37D-1B03-CED0B6F053AB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82642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469D9AB4-C3E2-D314-1F5A-6336903EDEB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CA9F86CE-3C1D-7922-9CEC-2CE1D3A0393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0" name="Text Placeholder 30">
            <a:extLst>
              <a:ext uri="{FF2B5EF4-FFF2-40B4-BE49-F238E27FC236}">
                <a16:creationId xmlns:a16="http://schemas.microsoft.com/office/drawing/2014/main" id="{33F9A511-99B5-F5F7-950C-0A70A5B9A21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67706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2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4" grpId="0"/>
      <p:bldP spid="35" grpId="0"/>
      <p:bldP spid="36" grpId="0"/>
      <p:bldP spid="37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C6797EF7-80AA-2733-1087-58496DCF35C4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1F7C2681-8A16-552A-7773-0321F6B6442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A3BA5B78-AF0E-B11F-19CC-40597385E5F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8A35A214-CB58-0D07-6CC1-62F00E51E624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23008AF3-01E0-7BA0-F698-A4F64264A192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646C0895-59F7-A6FC-F351-32B70671A50C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35831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  <p:bldP spid="11" grpId="0"/>
      <p:bldP spid="13" grpId="0"/>
      <p:bldP spid="16" grpId="0"/>
      <p:bldP spid="2" grpId="0"/>
      <p:bldP spid="3" grpId="0"/>
      <p:bldP spid="4" grpId="0"/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Images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1C737EFC-009E-4A4A-EFBA-07861027A5A3}"/>
              </a:ext>
            </a:extLst>
          </p:cNvPr>
          <p:cNvSpPr/>
          <p:nvPr userDrawn="1"/>
        </p:nvSpPr>
        <p:spPr>
          <a:xfrm>
            <a:off x="4315327" y="301396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Zaoblený obdélník 13">
            <a:extLst>
              <a:ext uri="{FF2B5EF4-FFF2-40B4-BE49-F238E27FC236}">
                <a16:creationId xmlns:a16="http://schemas.microsoft.com/office/drawing/2014/main" id="{EAB84F00-73D4-9DA2-B5CD-7AE1C4D9F96A}"/>
              </a:ext>
            </a:extLst>
          </p:cNvPr>
          <p:cNvSpPr/>
          <p:nvPr userDrawn="1"/>
        </p:nvSpPr>
        <p:spPr>
          <a:xfrm>
            <a:off x="8390834" y="301395"/>
            <a:ext cx="3577389" cy="6130006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Zaoblený obdélník 13">
            <a:extLst>
              <a:ext uri="{FF2B5EF4-FFF2-40B4-BE49-F238E27FC236}">
                <a16:creationId xmlns:a16="http://schemas.microsoft.com/office/drawing/2014/main" id="{61ED0A1F-F68B-19E8-AF6D-0FAF35FD2BA8}"/>
              </a:ext>
            </a:extLst>
          </p:cNvPr>
          <p:cNvSpPr/>
          <p:nvPr userDrawn="1"/>
        </p:nvSpPr>
        <p:spPr>
          <a:xfrm>
            <a:off x="247842" y="301396"/>
            <a:ext cx="3577389" cy="6130005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570247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66307" y="4390990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301397"/>
            <a:ext cx="3577389" cy="3893851"/>
          </a:xfrm>
          <a:prstGeom prst="round2SameRect">
            <a:avLst>
              <a:gd name="adj1" fmla="val 4100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3" y="301396"/>
            <a:ext cx="3577389" cy="3893851"/>
          </a:xfrm>
          <a:prstGeom prst="round2SameRect">
            <a:avLst>
              <a:gd name="adj1" fmla="val 3532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301396"/>
            <a:ext cx="3577389" cy="3893851"/>
          </a:xfrm>
          <a:prstGeom prst="round2SameRect">
            <a:avLst>
              <a:gd name="adj1" fmla="val 390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3" name="Zástupný text 5">
            <a:extLst>
              <a:ext uri="{FF2B5EF4-FFF2-40B4-BE49-F238E27FC236}">
                <a16:creationId xmlns:a16="http://schemas.microsoft.com/office/drawing/2014/main" id="{7683A1BF-4A1A-142D-2EF5-9B2FDAAB281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502762" y="4391025"/>
            <a:ext cx="3007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0">
            <a:extLst>
              <a:ext uri="{FF2B5EF4-FFF2-40B4-BE49-F238E27FC236}">
                <a16:creationId xmlns:a16="http://schemas.microsoft.com/office/drawing/2014/main" id="{2A0E4200-09CD-166B-69A9-8E39A49DB54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5" name="Text Placeholder 30">
            <a:extLst>
              <a:ext uri="{FF2B5EF4-FFF2-40B4-BE49-F238E27FC236}">
                <a16:creationId xmlns:a16="http://schemas.microsoft.com/office/drawing/2014/main" id="{3176C203-ACD5-51C2-CDE0-EF653524F21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7" name="Text Placeholder 30">
            <a:extLst>
              <a:ext uri="{FF2B5EF4-FFF2-40B4-BE49-F238E27FC236}">
                <a16:creationId xmlns:a16="http://schemas.microsoft.com/office/drawing/2014/main" id="{0FBF12D2-649B-A06B-BC86-1A51F5280E94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2118186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4" grpId="0" animBg="1"/>
      <p:bldP spid="6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9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/>
      <p:bldP spid="13" grpId="0"/>
      <p:bldP spid="16" grpId="0"/>
      <p:bldP spid="3" grpId="0" build="p">
        <p:tmplLst>
          <p:tmpl lvl="1">
            <p:tnLst>
              <p:par>
                <p:cTn presetID="10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4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5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7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mage, 3x Icon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1">
            <a:extLst>
              <a:ext uri="{FF2B5EF4-FFF2-40B4-BE49-F238E27FC236}">
                <a16:creationId xmlns:a16="http://schemas.microsoft.com/office/drawing/2014/main" id="{1101E9C7-9C64-4301-C704-901884EFB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7668940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17" name="Zaoblený obdélník 13">
            <a:extLst>
              <a:ext uri="{FF2B5EF4-FFF2-40B4-BE49-F238E27FC236}">
                <a16:creationId xmlns:a16="http://schemas.microsoft.com/office/drawing/2014/main" id="{464CF212-048F-23EF-4B55-7DD8E4D2DE01}"/>
              </a:ext>
            </a:extLst>
          </p:cNvPr>
          <p:cNvSpPr/>
          <p:nvPr userDrawn="1"/>
        </p:nvSpPr>
        <p:spPr>
          <a:xfrm>
            <a:off x="4315327" y="1748414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Zaoblený obdélník 13">
            <a:extLst>
              <a:ext uri="{FF2B5EF4-FFF2-40B4-BE49-F238E27FC236}">
                <a16:creationId xmlns:a16="http://schemas.microsoft.com/office/drawing/2014/main" id="{41E87465-B589-308E-E27A-1D1A89A3DEB7}"/>
              </a:ext>
            </a:extLst>
          </p:cNvPr>
          <p:cNvSpPr/>
          <p:nvPr userDrawn="1"/>
        </p:nvSpPr>
        <p:spPr>
          <a:xfrm>
            <a:off x="8390834" y="1748413"/>
            <a:ext cx="3577389" cy="4682988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Zaoblený obdélník 13">
            <a:extLst>
              <a:ext uri="{FF2B5EF4-FFF2-40B4-BE49-F238E27FC236}">
                <a16:creationId xmlns:a16="http://schemas.microsoft.com/office/drawing/2014/main" id="{54EE92CE-066D-526D-C689-731CC4BE2AFD}"/>
              </a:ext>
            </a:extLst>
          </p:cNvPr>
          <p:cNvSpPr/>
          <p:nvPr userDrawn="1"/>
        </p:nvSpPr>
        <p:spPr>
          <a:xfrm>
            <a:off x="247842" y="1748413"/>
            <a:ext cx="3577389" cy="4682987"/>
          </a:xfrm>
          <a:prstGeom prst="roundRect">
            <a:avLst>
              <a:gd name="adj" fmla="val 3550"/>
            </a:avLst>
          </a:prstGeom>
          <a:solidFill>
            <a:srgbClr val="EB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Zástupný symbol obrázku 4">
            <a:extLst>
              <a:ext uri="{FF2B5EF4-FFF2-40B4-BE49-F238E27FC236}">
                <a16:creationId xmlns:a16="http://schemas.microsoft.com/office/drawing/2014/main" id="{9376FE24-D566-29FC-3FAA-07E0B3F561B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15327" y="1748413"/>
            <a:ext cx="3577389" cy="2446835"/>
          </a:xfrm>
          <a:prstGeom prst="round2SameRect">
            <a:avLst>
              <a:gd name="adj1" fmla="val 545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3" name="Zástupný symbol obrázku 4">
            <a:extLst>
              <a:ext uri="{FF2B5EF4-FFF2-40B4-BE49-F238E27FC236}">
                <a16:creationId xmlns:a16="http://schemas.microsoft.com/office/drawing/2014/main" id="{0790EAD3-D8DF-70C0-CC4C-47AFCB0F2C9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390835" y="1748413"/>
            <a:ext cx="3577388" cy="2446834"/>
          </a:xfrm>
          <a:prstGeom prst="round2SameRect">
            <a:avLst>
              <a:gd name="adj1" fmla="val 5768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16" name="Zástupný symbol obrázku 4">
            <a:extLst>
              <a:ext uri="{FF2B5EF4-FFF2-40B4-BE49-F238E27FC236}">
                <a16:creationId xmlns:a16="http://schemas.microsoft.com/office/drawing/2014/main" id="{CD479070-CC08-4F29-4549-0A583B34B6B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47842" y="1748413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 err="1"/>
              <a:t>Product</a:t>
            </a:r>
            <a:r>
              <a:rPr lang="cs-CZ"/>
              <a:t> Picture / Detail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F095D7CF-ABE4-9252-972F-F7F2667A1F22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502763" y="4313239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05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0221F98-DD81-8C7D-2811-14758DEDF495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024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C372B523-91F6-1C76-BA9B-90C21C398103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8666308" y="4313238"/>
            <a:ext cx="554037" cy="555625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8" name="Text Placeholder 30">
            <a:extLst>
              <a:ext uri="{FF2B5EF4-FFF2-40B4-BE49-F238E27FC236}">
                <a16:creationId xmlns:a16="http://schemas.microsoft.com/office/drawing/2014/main" id="{067F1754-057D-C266-FB36-4CB2DDADFA5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982610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2" name="Text Placeholder 30">
            <a:extLst>
              <a:ext uri="{FF2B5EF4-FFF2-40B4-BE49-F238E27FC236}">
                <a16:creationId xmlns:a16="http://schemas.microsoft.com/office/drawing/2014/main" id="{18EA0E6A-5D45-665F-F6B1-5F2BC9CFB8C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981117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2" name="Text Placeholder 30">
            <a:extLst>
              <a:ext uri="{FF2B5EF4-FFF2-40B4-BE49-F238E27FC236}">
                <a16:creationId xmlns:a16="http://schemas.microsoft.com/office/drawing/2014/main" id="{32A3C7A5-45E6-6379-1B4B-1D30FC7C2C33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02763" y="4981116"/>
            <a:ext cx="3007255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02122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1" grpId="0" animBg="1"/>
      <p:bldP spid="23" grpId="0" animBg="1"/>
      <p:bldP spid="11" grpId="0"/>
      <p:bldP spid="13" grpId="0"/>
      <p:bldP spid="16" grpId="0"/>
      <p:bldP spid="2" grpId="0"/>
      <p:bldP spid="3" grpId="0"/>
      <p:bldP spid="4" grpId="0"/>
      <p:bldP spid="8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2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2" grpId="0" uiExpand="1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3x Icon, 3x Title, 3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6" y="3984561"/>
            <a:ext cx="3577389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90834" y="3984561"/>
            <a:ext cx="357738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966A95E1-0A5B-FDCC-47E4-43B5A466C3B5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1D0A4C12-E494-5BA6-485F-29A43731107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431532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CA83D7B7-1AA0-2B0F-B4BF-BAEDD3BC6779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8406876" y="3308365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2" name="Zástupný text 5">
            <a:extLst>
              <a:ext uri="{FF2B5EF4-FFF2-40B4-BE49-F238E27FC236}">
                <a16:creationId xmlns:a16="http://schemas.microsoft.com/office/drawing/2014/main" id="{5FEF2CCB-1FE1-9049-1F80-4F7639062E60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3984561"/>
            <a:ext cx="357840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3" name="Nadpis 1">
            <a:extLst>
              <a:ext uri="{FF2B5EF4-FFF2-40B4-BE49-F238E27FC236}">
                <a16:creationId xmlns:a16="http://schemas.microsoft.com/office/drawing/2014/main" id="{8FCD36AE-1CA4-D7AD-8423-A3A06B1E2D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5" name="Text Placeholder 30">
            <a:extLst>
              <a:ext uri="{FF2B5EF4-FFF2-40B4-BE49-F238E27FC236}">
                <a16:creationId xmlns:a16="http://schemas.microsoft.com/office/drawing/2014/main" id="{C894289F-E3E8-D910-41BF-C75B052FDBAE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2"/>
            <a:ext cx="3578400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583276FE-682C-AC5E-AD76-4C802FF5123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15328" y="4576182"/>
            <a:ext cx="3577388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41" name="Text Placeholder 30">
            <a:extLst>
              <a:ext uri="{FF2B5EF4-FFF2-40B4-BE49-F238E27FC236}">
                <a16:creationId xmlns:a16="http://schemas.microsoft.com/office/drawing/2014/main" id="{89870AF6-BFD8-5EF0-28C0-545B24DAFDEA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390834" y="4576182"/>
            <a:ext cx="357738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844037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19544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96293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07918" y="3990840"/>
            <a:ext cx="240694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3538110-9DCF-078F-1A6C-8493AA537344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19544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AFD7AA76-ABAB-5A87-1C13-3D91862C27CC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6407918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E5378402-B0B1-4D00-F67E-E171F567735D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496293" y="330879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9" name="Nadpis 1">
            <a:extLst>
              <a:ext uri="{FF2B5EF4-FFF2-40B4-BE49-F238E27FC236}">
                <a16:creationId xmlns:a16="http://schemas.microsoft.com/office/drawing/2014/main" id="{BD0C5F90-E8FF-0D3B-7D96-68E0A4387D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20" name="Zástupný text 5">
            <a:extLst>
              <a:ext uri="{FF2B5EF4-FFF2-40B4-BE49-F238E27FC236}">
                <a16:creationId xmlns:a16="http://schemas.microsoft.com/office/drawing/2014/main" id="{040F8935-3E2C-5ED8-D452-0691D7F999D9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3776" y="3990839"/>
            <a:ext cx="2414342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98D4FD8F-E970-5D7B-3041-B7874AB93C4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23776" y="330836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36" name="Text Placeholder 30">
            <a:extLst>
              <a:ext uri="{FF2B5EF4-FFF2-40B4-BE49-F238E27FC236}">
                <a16:creationId xmlns:a16="http://schemas.microsoft.com/office/drawing/2014/main" id="{838F3BBF-35D8-BAE6-CAC5-47709BEDD885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576183"/>
            <a:ext cx="2414342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7" name="Text Placeholder 30">
            <a:extLst>
              <a:ext uri="{FF2B5EF4-FFF2-40B4-BE49-F238E27FC236}">
                <a16:creationId xmlns:a16="http://schemas.microsoft.com/office/drawing/2014/main" id="{A66CF5E3-BB36-5273-1A79-A18934FC2CC7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19544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8" name="Text Placeholder 30">
            <a:extLst>
              <a:ext uri="{FF2B5EF4-FFF2-40B4-BE49-F238E27FC236}">
                <a16:creationId xmlns:a16="http://schemas.microsoft.com/office/drawing/2014/main" id="{3DE2216A-20FD-6FA6-0D2A-76F31CEB55E7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7918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39" name="Text Placeholder 30">
            <a:extLst>
              <a:ext uri="{FF2B5EF4-FFF2-40B4-BE49-F238E27FC236}">
                <a16:creationId xmlns:a16="http://schemas.microsoft.com/office/drawing/2014/main" id="{FD7562B6-7AA6-8701-D28C-82C2BA9BE4FA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96293" y="4576183"/>
            <a:ext cx="2406947" cy="120032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8760941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6x Icon, 6x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15328" y="3418658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Zástupný text 5">
            <a:extLst>
              <a:ext uri="{FF2B5EF4-FFF2-40B4-BE49-F238E27FC236}">
                <a16:creationId xmlns:a16="http://schemas.microsoft.com/office/drawing/2014/main" id="{8723D9B3-009F-9EFB-1DF3-E87170FF21B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15328" y="5585824"/>
            <a:ext cx="3577388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Zástupný text 5">
            <a:extLst>
              <a:ext uri="{FF2B5EF4-FFF2-40B4-BE49-F238E27FC236}">
                <a16:creationId xmlns:a16="http://schemas.microsoft.com/office/drawing/2014/main" id="{AC848373-8529-598C-C82C-8660CC202E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390834" y="5598355"/>
            <a:ext cx="3577387" cy="6903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Zástupný text 5">
            <a:extLst>
              <a:ext uri="{FF2B5EF4-FFF2-40B4-BE49-F238E27FC236}">
                <a16:creationId xmlns:a16="http://schemas.microsoft.com/office/drawing/2014/main" id="{E7D13BCF-9FE6-5C67-F8B0-E1894AB08FE2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23774" y="5580304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Zástupný text 5">
            <a:extLst>
              <a:ext uri="{FF2B5EF4-FFF2-40B4-BE49-F238E27FC236}">
                <a16:creationId xmlns:a16="http://schemas.microsoft.com/office/drawing/2014/main" id="{52C49148-AF51-EFDB-2650-E271176CBFBC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4" y="3418658"/>
            <a:ext cx="3578399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7285F23D-ECAF-E5E7-15A6-984E45BE803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23775" y="274304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28150D86-E621-5B08-706C-A340F46E7142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23775" y="490469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FFC1468-570F-B273-A54D-7ECB80E10F2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4315326" y="274503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1AF60947-9691-AE16-0936-7A76B7CEAE57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315326" y="4906683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C951869A-5E28-5240-13CC-02FE18711104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8389827" y="2743046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5" name="Picture Placeholder 4">
            <a:extLst>
              <a:ext uri="{FF2B5EF4-FFF2-40B4-BE49-F238E27FC236}">
                <a16:creationId xmlns:a16="http://schemas.microsoft.com/office/drawing/2014/main" id="{B5CA6AF3-F4C2-D681-CA26-B59DEFF349A8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389827" y="49227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21" name="Zástupný text 5">
            <a:extLst>
              <a:ext uri="{FF2B5EF4-FFF2-40B4-BE49-F238E27FC236}">
                <a16:creationId xmlns:a16="http://schemas.microsoft.com/office/drawing/2014/main" id="{3AA5CF79-B467-2E01-4BA3-755564769847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8390834" y="3418658"/>
            <a:ext cx="3577387" cy="703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Nadpis 1">
            <a:extLst>
              <a:ext uri="{FF2B5EF4-FFF2-40B4-BE49-F238E27FC236}">
                <a16:creationId xmlns:a16="http://schemas.microsoft.com/office/drawing/2014/main" id="{D67B001D-891C-30D3-4D97-CB9069BF27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2350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ext, iOS +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F1F11EBB-845D-F6C9-D341-DA21FD9B2E8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5" y="4661120"/>
            <a:ext cx="365841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30" name="Picture 29" descr="Download Samsung Galaxy S10 Prism Front PNG Image for Free">
            <a:extLst>
              <a:ext uri="{FF2B5EF4-FFF2-40B4-BE49-F238E27FC236}">
                <a16:creationId xmlns:a16="http://schemas.microsoft.com/office/drawing/2014/main" id="{49B72839-9B0D-7FA4-6193-9115A15465F0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07712" y="601841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EF6DA81D-3B77-CED8-598A-618F8A2ED9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949" y="601842"/>
            <a:ext cx="2857119" cy="5679318"/>
          </a:xfrm>
          <a:prstGeom prst="rect">
            <a:avLst/>
          </a:prstGeom>
        </p:spPr>
      </p:pic>
      <p:sp>
        <p:nvSpPr>
          <p:cNvPr id="32" name="Freeform 6">
            <a:extLst>
              <a:ext uri="{FF2B5EF4-FFF2-40B4-BE49-F238E27FC236}">
                <a16:creationId xmlns:a16="http://schemas.microsoft.com/office/drawing/2014/main" id="{93A6C1F9-A5AE-E803-21C1-585FDE4B96A2}"/>
              </a:ext>
            </a:extLst>
          </p:cNvPr>
          <p:cNvSpPr/>
          <p:nvPr userDrawn="1"/>
        </p:nvSpPr>
        <p:spPr>
          <a:xfrm>
            <a:off x="5177908" y="751430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Picture Placeholder 1">
            <a:extLst>
              <a:ext uri="{FF2B5EF4-FFF2-40B4-BE49-F238E27FC236}">
                <a16:creationId xmlns:a16="http://schemas.microsoft.com/office/drawing/2014/main" id="{D7CC2FFD-568D-0F60-9607-ABE33617C0D6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5177319" y="754418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/>
              <a:t>iOS</a:t>
            </a:r>
            <a:br>
              <a:rPr lang="cs-CZ"/>
            </a:br>
            <a:r>
              <a:rPr lang="cs-CZ"/>
              <a:t>Screenshot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F76F6B99-6B24-BF62-D4FA-6B6FE1F70A3F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8388147" y="746369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/>
              <a:t>Android Screenshot</a:t>
            </a:r>
          </a:p>
        </p:txBody>
      </p:sp>
    </p:spTree>
    <p:extLst>
      <p:ext uri="{BB962C8B-B14F-4D97-AF65-F5344CB8AC3E}">
        <p14:creationId xmlns:p14="http://schemas.microsoft.com/office/powerpoint/2010/main" val="485192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Subtitle,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F1F11EBB-845D-F6C9-D341-DA21FD9B2E8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5" y="4661120"/>
            <a:ext cx="365841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4" name="Picture 3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44BDEA1F-B596-BD58-2EDA-EDD434CE2CF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4437" y="587160"/>
            <a:ext cx="2857119" cy="5679318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0653BB89-DFB6-19BB-1067-A9CE52CD405C}"/>
              </a:ext>
            </a:extLst>
          </p:cNvPr>
          <p:cNvSpPr/>
          <p:nvPr userDrawn="1"/>
        </p:nvSpPr>
        <p:spPr>
          <a:xfrm>
            <a:off x="6811396" y="736748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Picture Placeholder 1">
            <a:extLst>
              <a:ext uri="{FF2B5EF4-FFF2-40B4-BE49-F238E27FC236}">
                <a16:creationId xmlns:a16="http://schemas.microsoft.com/office/drawing/2014/main" id="{EE274398-AFEB-693B-FA18-F6B8033C022C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810807" y="739736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Tx/>
              <a:buNone/>
              <a:defRPr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iOS</a:t>
            </a:r>
            <a:br>
              <a:rPr lang="cs-CZ"/>
            </a:br>
            <a:r>
              <a:rPr lang="cs-CZ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26934849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4x Icon, 4x Title, 4x Text, iOS +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Zástupný text 5">
            <a:extLst>
              <a:ext uri="{FF2B5EF4-FFF2-40B4-BE49-F238E27FC236}">
                <a16:creationId xmlns:a16="http://schemas.microsoft.com/office/drawing/2014/main" id="{80F53A14-6F67-5CCE-743D-50252E4667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FE7F0C46-2116-0CBC-D336-E94D8434CD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4" y="3088989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AF7848D9-89CD-FE7F-7DD2-299EF629FE0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19544" y="3117334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88E8F133-A8D8-6B5F-27A4-8329863FF4E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21440" y="5432944"/>
            <a:ext cx="2393255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8569C8F-DB12-E3BA-85B4-5D32F69503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26404" y="5432945"/>
            <a:ext cx="2390921" cy="998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 descr="Download Samsung Galaxy S10 Prism Front PNG Image for Free">
            <a:extLst>
              <a:ext uri="{FF2B5EF4-FFF2-40B4-BE49-F238E27FC236}">
                <a16:creationId xmlns:a16="http://schemas.microsoft.com/office/drawing/2014/main" id="{8E6E628C-F62A-2AED-2580-BACF6AE45C6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31963" y="601841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592B20F-1474-BDE6-F082-65B27FD454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4844" y="601842"/>
            <a:ext cx="2857119" cy="5679318"/>
          </a:xfrm>
          <a:prstGeom prst="rect">
            <a:avLst/>
          </a:prstGeom>
        </p:spPr>
      </p:pic>
      <p:sp>
        <p:nvSpPr>
          <p:cNvPr id="10" name="Freeform 6">
            <a:extLst>
              <a:ext uri="{FF2B5EF4-FFF2-40B4-BE49-F238E27FC236}">
                <a16:creationId xmlns:a16="http://schemas.microsoft.com/office/drawing/2014/main" id="{0B4FD9BC-7735-0572-954A-616052B38CD7}"/>
              </a:ext>
            </a:extLst>
          </p:cNvPr>
          <p:cNvSpPr/>
          <p:nvPr userDrawn="1"/>
        </p:nvSpPr>
        <p:spPr>
          <a:xfrm>
            <a:off x="6361803" y="751430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Picture Placeholder 1">
            <a:extLst>
              <a:ext uri="{FF2B5EF4-FFF2-40B4-BE49-F238E27FC236}">
                <a16:creationId xmlns:a16="http://schemas.microsoft.com/office/drawing/2014/main" id="{86703E34-669E-EB65-9C14-0C58AED3DE4E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6361214" y="754418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/>
              <a:t>iOS</a:t>
            </a:r>
            <a:br>
              <a:rPr lang="cs-CZ"/>
            </a:br>
            <a:r>
              <a:rPr lang="cs-CZ"/>
              <a:t>Screenshot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F2D10FE3-B7A0-2648-0753-D2E1AAD6E491}"/>
              </a:ext>
            </a:extLst>
          </p:cNvPr>
          <p:cNvSpPr>
            <a:spLocks noGrp="1"/>
          </p:cNvSpPr>
          <p:nvPr>
            <p:ph type="pic" sz="quarter" idx="38" hasCustomPrompt="1"/>
          </p:nvPr>
        </p:nvSpPr>
        <p:spPr>
          <a:xfrm>
            <a:off x="9112398" y="746369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lnSpc>
                <a:spcPct val="100000"/>
              </a:lnSpc>
              <a:buNone/>
              <a:defRPr i="1"/>
            </a:lvl1pPr>
          </a:lstStyle>
          <a:p>
            <a:r>
              <a:rPr lang="cs-CZ"/>
              <a:t>Android Screenshot</a:t>
            </a:r>
          </a:p>
        </p:txBody>
      </p:sp>
    </p:spTree>
    <p:extLst>
      <p:ext uri="{BB962C8B-B14F-4D97-AF65-F5344CB8AC3E}">
        <p14:creationId xmlns:p14="http://schemas.microsoft.com/office/powerpoint/2010/main" val="3350796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4x Icon, 4x Title, 4x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Zástupný text 5">
            <a:extLst>
              <a:ext uri="{FF2B5EF4-FFF2-40B4-BE49-F238E27FC236}">
                <a16:creationId xmlns:a16="http://schemas.microsoft.com/office/drawing/2014/main" id="{80F53A14-6F67-5CCE-743D-50252E4667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FE7F0C46-2116-0CBC-D336-E94D8434CD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4" y="3088989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AF7848D9-89CD-FE7F-7DD2-299EF629FE0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19544" y="3117334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88E8F133-A8D8-6B5F-27A4-8329863FF4E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21440" y="5432944"/>
            <a:ext cx="2393255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8569C8F-DB12-E3BA-85B4-5D32F69503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26404" y="5432945"/>
            <a:ext cx="2390921" cy="998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5" name="Picture 4" descr="Graphical user interface, application&#10;&#10;Description automatically generated with medium confidence">
            <a:extLst>
              <a:ext uri="{FF2B5EF4-FFF2-40B4-BE49-F238E27FC236}">
                <a16:creationId xmlns:a16="http://schemas.microsoft.com/office/drawing/2014/main" id="{802EF432-5E17-3AEC-3220-6B36461E4F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6221" y="587160"/>
            <a:ext cx="2857119" cy="5679318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5511DADE-E2A2-15B2-F74F-502FBDC727D8}"/>
              </a:ext>
            </a:extLst>
          </p:cNvPr>
          <p:cNvSpPr/>
          <p:nvPr userDrawn="1"/>
        </p:nvSpPr>
        <p:spPr>
          <a:xfrm>
            <a:off x="7453180" y="736748"/>
            <a:ext cx="2484381" cy="5383682"/>
          </a:xfrm>
          <a:custGeom>
            <a:avLst/>
            <a:gdLst>
              <a:gd name="connsiteX0" fmla="*/ 335608 w 2999984"/>
              <a:gd name="connsiteY0" fmla="*/ 0 h 6501009"/>
              <a:gd name="connsiteX1" fmla="*/ 687224 w 2999984"/>
              <a:gd name="connsiteY1" fmla="*/ 0 h 6501009"/>
              <a:gd name="connsiteX2" fmla="*/ 694900 w 2999984"/>
              <a:gd name="connsiteY2" fmla="*/ 3197 h 6501009"/>
              <a:gd name="connsiteX3" fmla="*/ 707924 w 2999984"/>
              <a:gd name="connsiteY3" fmla="*/ 34809 h 6501009"/>
              <a:gd name="connsiteX4" fmla="*/ 707924 w 2999984"/>
              <a:gd name="connsiteY4" fmla="*/ 83001 h 6501009"/>
              <a:gd name="connsiteX5" fmla="*/ 869145 w 2999984"/>
              <a:gd name="connsiteY5" fmla="*/ 245093 h 6501009"/>
              <a:gd name="connsiteX6" fmla="*/ 2130839 w 2999984"/>
              <a:gd name="connsiteY6" fmla="*/ 245093 h 6501009"/>
              <a:gd name="connsiteX7" fmla="*/ 2292061 w 2999984"/>
              <a:gd name="connsiteY7" fmla="*/ 83001 h 6501009"/>
              <a:gd name="connsiteX8" fmla="*/ 2292061 w 2999984"/>
              <a:gd name="connsiteY8" fmla="*/ 34809 h 6501009"/>
              <a:gd name="connsiteX9" fmla="*/ 2305084 w 2999984"/>
              <a:gd name="connsiteY9" fmla="*/ 3197 h 6501009"/>
              <a:gd name="connsiteX10" fmla="*/ 2312761 w 2999984"/>
              <a:gd name="connsiteY10" fmla="*/ 0 h 6501009"/>
              <a:gd name="connsiteX11" fmla="*/ 2664376 w 2999984"/>
              <a:gd name="connsiteY11" fmla="*/ 0 h 6501009"/>
              <a:gd name="connsiteX12" fmla="*/ 2999984 w 2999984"/>
              <a:gd name="connsiteY12" fmla="*/ 335608 h 6501009"/>
              <a:gd name="connsiteX13" fmla="*/ 2999984 w 2999984"/>
              <a:gd name="connsiteY13" fmla="*/ 6165401 h 6501009"/>
              <a:gd name="connsiteX14" fmla="*/ 2664376 w 2999984"/>
              <a:gd name="connsiteY14" fmla="*/ 6501009 h 6501009"/>
              <a:gd name="connsiteX15" fmla="*/ 335608 w 2999984"/>
              <a:gd name="connsiteY15" fmla="*/ 6501009 h 6501009"/>
              <a:gd name="connsiteX16" fmla="*/ 0 w 2999984"/>
              <a:gd name="connsiteY16" fmla="*/ 6165401 h 6501009"/>
              <a:gd name="connsiteX17" fmla="*/ 0 w 2999984"/>
              <a:gd name="connsiteY17" fmla="*/ 335608 h 6501009"/>
              <a:gd name="connsiteX18" fmla="*/ 335608 w 2999984"/>
              <a:gd name="connsiteY18" fmla="*/ 0 h 650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999984" h="6501009">
                <a:moveTo>
                  <a:pt x="335608" y="0"/>
                </a:moveTo>
                <a:lnTo>
                  <a:pt x="687224" y="0"/>
                </a:lnTo>
                <a:lnTo>
                  <a:pt x="694900" y="3197"/>
                </a:lnTo>
                <a:cubicBezTo>
                  <a:pt x="702947" y="11287"/>
                  <a:pt x="707924" y="22464"/>
                  <a:pt x="707924" y="34809"/>
                </a:cubicBezTo>
                <a:lnTo>
                  <a:pt x="707924" y="83001"/>
                </a:lnTo>
                <a:cubicBezTo>
                  <a:pt x="707924" y="172522"/>
                  <a:pt x="780105" y="245093"/>
                  <a:pt x="869145" y="245093"/>
                </a:cubicBezTo>
                <a:lnTo>
                  <a:pt x="2130839" y="245093"/>
                </a:lnTo>
                <a:cubicBezTo>
                  <a:pt x="2219879" y="245093"/>
                  <a:pt x="2292061" y="172522"/>
                  <a:pt x="2292061" y="83001"/>
                </a:cubicBezTo>
                <a:lnTo>
                  <a:pt x="2292061" y="34809"/>
                </a:lnTo>
                <a:cubicBezTo>
                  <a:pt x="2292061" y="22464"/>
                  <a:pt x="2297038" y="11287"/>
                  <a:pt x="2305084" y="3197"/>
                </a:cubicBezTo>
                <a:lnTo>
                  <a:pt x="2312761" y="0"/>
                </a:lnTo>
                <a:lnTo>
                  <a:pt x="2664376" y="0"/>
                </a:lnTo>
                <a:cubicBezTo>
                  <a:pt x="2849727" y="0"/>
                  <a:pt x="2999984" y="150257"/>
                  <a:pt x="2999984" y="335608"/>
                </a:cubicBezTo>
                <a:lnTo>
                  <a:pt x="2999984" y="6165401"/>
                </a:lnTo>
                <a:cubicBezTo>
                  <a:pt x="2999984" y="6350752"/>
                  <a:pt x="2849727" y="6501009"/>
                  <a:pt x="2664376" y="6501009"/>
                </a:cubicBezTo>
                <a:lnTo>
                  <a:pt x="335608" y="6501009"/>
                </a:lnTo>
                <a:cubicBezTo>
                  <a:pt x="150257" y="6501009"/>
                  <a:pt x="0" y="6350752"/>
                  <a:pt x="0" y="6165401"/>
                </a:cubicBezTo>
                <a:lnTo>
                  <a:pt x="0" y="335608"/>
                </a:lnTo>
                <a:cubicBezTo>
                  <a:pt x="0" y="150257"/>
                  <a:pt x="150257" y="0"/>
                  <a:pt x="335608" y="0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99000">
                <a:schemeClr val="accent4">
                  <a:lumMod val="60000"/>
                  <a:lumOff val="40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8F72E3ED-280E-F839-FD82-118F71A7C62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452591" y="739736"/>
            <a:ext cx="2484379" cy="5383683"/>
          </a:xfrm>
          <a:custGeom>
            <a:avLst/>
            <a:gdLst>
              <a:gd name="connsiteX0" fmla="*/ 252662 w 2258526"/>
              <a:gd name="connsiteY0" fmla="*/ 0 h 4894257"/>
              <a:gd name="connsiteX1" fmla="*/ 517374 w 2258526"/>
              <a:gd name="connsiteY1" fmla="*/ 0 h 4894257"/>
              <a:gd name="connsiteX2" fmla="*/ 523153 w 2258526"/>
              <a:gd name="connsiteY2" fmla="*/ 2407 h 4894257"/>
              <a:gd name="connsiteX3" fmla="*/ 532958 w 2258526"/>
              <a:gd name="connsiteY3" fmla="*/ 26206 h 4894257"/>
              <a:gd name="connsiteX4" fmla="*/ 532958 w 2258526"/>
              <a:gd name="connsiteY4" fmla="*/ 62487 h 4894257"/>
              <a:gd name="connsiteX5" fmla="*/ 654333 w 2258526"/>
              <a:gd name="connsiteY5" fmla="*/ 184517 h 4894257"/>
              <a:gd name="connsiteX6" fmla="*/ 1604194 w 2258526"/>
              <a:gd name="connsiteY6" fmla="*/ 184517 h 4894257"/>
              <a:gd name="connsiteX7" fmla="*/ 1725569 w 2258526"/>
              <a:gd name="connsiteY7" fmla="*/ 62487 h 4894257"/>
              <a:gd name="connsiteX8" fmla="*/ 1725569 w 2258526"/>
              <a:gd name="connsiteY8" fmla="*/ 26206 h 4894257"/>
              <a:gd name="connsiteX9" fmla="*/ 1735373 w 2258526"/>
              <a:gd name="connsiteY9" fmla="*/ 2407 h 4894257"/>
              <a:gd name="connsiteX10" fmla="*/ 1741153 w 2258526"/>
              <a:gd name="connsiteY10" fmla="*/ 0 h 4894257"/>
              <a:gd name="connsiteX11" fmla="*/ 2005865 w 2258526"/>
              <a:gd name="connsiteY11" fmla="*/ 0 h 4894257"/>
              <a:gd name="connsiteX12" fmla="*/ 2258526 w 2258526"/>
              <a:gd name="connsiteY12" fmla="*/ 252661 h 4894257"/>
              <a:gd name="connsiteX13" fmla="*/ 2258526 w 2258526"/>
              <a:gd name="connsiteY13" fmla="*/ 4641596 h 4894257"/>
              <a:gd name="connsiteX14" fmla="*/ 2005865 w 2258526"/>
              <a:gd name="connsiteY14" fmla="*/ 4894257 h 4894257"/>
              <a:gd name="connsiteX15" fmla="*/ 252662 w 2258526"/>
              <a:gd name="connsiteY15" fmla="*/ 4894257 h 4894257"/>
              <a:gd name="connsiteX16" fmla="*/ 0 w 2258526"/>
              <a:gd name="connsiteY16" fmla="*/ 4641596 h 4894257"/>
              <a:gd name="connsiteX17" fmla="*/ 0 w 2258526"/>
              <a:gd name="connsiteY17" fmla="*/ 252661 h 4894257"/>
              <a:gd name="connsiteX18" fmla="*/ 252662 w 2258526"/>
              <a:gd name="connsiteY18" fmla="*/ 0 h 4894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2258526" h="4894257">
                <a:moveTo>
                  <a:pt x="252662" y="0"/>
                </a:moveTo>
                <a:lnTo>
                  <a:pt x="517374" y="0"/>
                </a:lnTo>
                <a:lnTo>
                  <a:pt x="523153" y="2407"/>
                </a:lnTo>
                <a:cubicBezTo>
                  <a:pt x="529211" y="8498"/>
                  <a:pt x="532958" y="16912"/>
                  <a:pt x="532958" y="26206"/>
                </a:cubicBezTo>
                <a:lnTo>
                  <a:pt x="532958" y="62487"/>
                </a:lnTo>
                <a:cubicBezTo>
                  <a:pt x="532958" y="129883"/>
                  <a:pt x="587299" y="184517"/>
                  <a:pt x="654333" y="184517"/>
                </a:cubicBezTo>
                <a:lnTo>
                  <a:pt x="1604194" y="184517"/>
                </a:lnTo>
                <a:cubicBezTo>
                  <a:pt x="1671227" y="184517"/>
                  <a:pt x="1725569" y="129883"/>
                  <a:pt x="1725569" y="62487"/>
                </a:cubicBezTo>
                <a:lnTo>
                  <a:pt x="1725569" y="26206"/>
                </a:lnTo>
                <a:cubicBezTo>
                  <a:pt x="1725569" y="16912"/>
                  <a:pt x="1729316" y="8498"/>
                  <a:pt x="1735373" y="2407"/>
                </a:cubicBezTo>
                <a:lnTo>
                  <a:pt x="1741153" y="0"/>
                </a:lnTo>
                <a:lnTo>
                  <a:pt x="2005865" y="0"/>
                </a:lnTo>
                <a:cubicBezTo>
                  <a:pt x="2145406" y="0"/>
                  <a:pt x="2258526" y="113121"/>
                  <a:pt x="2258526" y="252661"/>
                </a:cubicBezTo>
                <a:lnTo>
                  <a:pt x="2258526" y="4641596"/>
                </a:lnTo>
                <a:cubicBezTo>
                  <a:pt x="2258526" y="4781137"/>
                  <a:pt x="2145406" y="4894257"/>
                  <a:pt x="2005865" y="4894257"/>
                </a:cubicBezTo>
                <a:lnTo>
                  <a:pt x="252662" y="4894257"/>
                </a:lnTo>
                <a:cubicBezTo>
                  <a:pt x="113121" y="4894257"/>
                  <a:pt x="0" y="4781137"/>
                  <a:pt x="0" y="4641596"/>
                </a:cubicBezTo>
                <a:lnTo>
                  <a:pt x="0" y="252661"/>
                </a:lnTo>
                <a:cubicBezTo>
                  <a:pt x="0" y="113121"/>
                  <a:pt x="113121" y="0"/>
                  <a:pt x="252662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Tx/>
              <a:buNone/>
              <a:defRPr i="1"/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/>
              <a:t>iOS</a:t>
            </a:r>
            <a:br>
              <a:rPr lang="cs-CZ"/>
            </a:br>
            <a:r>
              <a:rPr lang="cs-CZ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708969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4x Icon, 4x Title, 4x Text,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Zástupný text 5">
            <a:extLst>
              <a:ext uri="{FF2B5EF4-FFF2-40B4-BE49-F238E27FC236}">
                <a16:creationId xmlns:a16="http://schemas.microsoft.com/office/drawing/2014/main" id="{80F53A14-6F67-5CCE-743D-50252E4667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FE7F0C46-2116-0CBC-D336-E94D8434CD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4" y="3088989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AF7848D9-89CD-FE7F-7DD2-299EF629FE0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19544" y="3117334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88E8F133-A8D8-6B5F-27A4-8329863FF4E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21440" y="5432944"/>
            <a:ext cx="2393255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8569C8F-DB12-E3BA-85B4-5D32F69503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26404" y="5432945"/>
            <a:ext cx="2390921" cy="998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8" name="Picture 7" descr="Download Samsung Galaxy S10 Prism Front PNG Image for Free">
            <a:extLst>
              <a:ext uri="{FF2B5EF4-FFF2-40B4-BE49-F238E27FC236}">
                <a16:creationId xmlns:a16="http://schemas.microsoft.com/office/drawing/2014/main" id="{A6C6A03F-0C52-4359-6486-AFA7C20B30C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03079" y="587159"/>
            <a:ext cx="2722961" cy="567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cture Placeholder 21">
            <a:extLst>
              <a:ext uri="{FF2B5EF4-FFF2-40B4-BE49-F238E27FC236}">
                <a16:creationId xmlns:a16="http://schemas.microsoft.com/office/drawing/2014/main" id="{4375D340-6BAD-F790-CFB0-AD08609B15B8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7683514" y="731687"/>
            <a:ext cx="2560911" cy="5350022"/>
          </a:xfrm>
          <a:custGeom>
            <a:avLst/>
            <a:gdLst>
              <a:gd name="connsiteX0" fmla="*/ 2285591 w 2560911"/>
              <a:gd name="connsiteY0" fmla="*/ 98646 h 5350022"/>
              <a:gd name="connsiteX1" fmla="*/ 2200396 w 2560911"/>
              <a:gd name="connsiteY1" fmla="*/ 183841 h 5350022"/>
              <a:gd name="connsiteX2" fmla="*/ 2285591 w 2560911"/>
              <a:gd name="connsiteY2" fmla="*/ 269035 h 5350022"/>
              <a:gd name="connsiteX3" fmla="*/ 2370786 w 2560911"/>
              <a:gd name="connsiteY3" fmla="*/ 183841 h 5350022"/>
              <a:gd name="connsiteX4" fmla="*/ 2285591 w 2560911"/>
              <a:gd name="connsiteY4" fmla="*/ 98646 h 5350022"/>
              <a:gd name="connsiteX5" fmla="*/ 198624 w 2560911"/>
              <a:gd name="connsiteY5" fmla="*/ 0 h 5350022"/>
              <a:gd name="connsiteX6" fmla="*/ 2362287 w 2560911"/>
              <a:gd name="connsiteY6" fmla="*/ 0 h 5350022"/>
              <a:gd name="connsiteX7" fmla="*/ 2560911 w 2560911"/>
              <a:gd name="connsiteY7" fmla="*/ 198624 h 5350022"/>
              <a:gd name="connsiteX8" fmla="*/ 2560911 w 2560911"/>
              <a:gd name="connsiteY8" fmla="*/ 5151398 h 5350022"/>
              <a:gd name="connsiteX9" fmla="*/ 2362287 w 2560911"/>
              <a:gd name="connsiteY9" fmla="*/ 5350022 h 5350022"/>
              <a:gd name="connsiteX10" fmla="*/ 198624 w 2560911"/>
              <a:gd name="connsiteY10" fmla="*/ 5350022 h 5350022"/>
              <a:gd name="connsiteX11" fmla="*/ 0 w 2560911"/>
              <a:gd name="connsiteY11" fmla="*/ 5151398 h 5350022"/>
              <a:gd name="connsiteX12" fmla="*/ 0 w 2560911"/>
              <a:gd name="connsiteY12" fmla="*/ 198624 h 5350022"/>
              <a:gd name="connsiteX13" fmla="*/ 198624 w 2560911"/>
              <a:gd name="connsiteY13" fmla="*/ 0 h 5350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560911" h="5350022">
                <a:moveTo>
                  <a:pt x="2285591" y="98646"/>
                </a:moveTo>
                <a:cubicBezTo>
                  <a:pt x="2238539" y="98646"/>
                  <a:pt x="2200396" y="136788"/>
                  <a:pt x="2200396" y="183841"/>
                </a:cubicBezTo>
                <a:cubicBezTo>
                  <a:pt x="2200396" y="230893"/>
                  <a:pt x="2238539" y="269035"/>
                  <a:pt x="2285591" y="269035"/>
                </a:cubicBezTo>
                <a:cubicBezTo>
                  <a:pt x="2332643" y="269035"/>
                  <a:pt x="2370786" y="230893"/>
                  <a:pt x="2370786" y="183841"/>
                </a:cubicBezTo>
                <a:cubicBezTo>
                  <a:pt x="2370786" y="136788"/>
                  <a:pt x="2332643" y="98646"/>
                  <a:pt x="2285591" y="98646"/>
                </a:cubicBezTo>
                <a:close/>
                <a:moveTo>
                  <a:pt x="198624" y="0"/>
                </a:moveTo>
                <a:lnTo>
                  <a:pt x="2362287" y="0"/>
                </a:lnTo>
                <a:cubicBezTo>
                  <a:pt x="2471984" y="0"/>
                  <a:pt x="2560911" y="88927"/>
                  <a:pt x="2560911" y="198624"/>
                </a:cubicBezTo>
                <a:lnTo>
                  <a:pt x="2560911" y="5151398"/>
                </a:lnTo>
                <a:cubicBezTo>
                  <a:pt x="2560911" y="5261095"/>
                  <a:pt x="2471984" y="5350022"/>
                  <a:pt x="2362287" y="5350022"/>
                </a:cubicBezTo>
                <a:lnTo>
                  <a:pt x="198624" y="5350022"/>
                </a:lnTo>
                <a:cubicBezTo>
                  <a:pt x="88927" y="5350022"/>
                  <a:pt x="0" y="5261095"/>
                  <a:pt x="0" y="5151398"/>
                </a:cubicBezTo>
                <a:lnTo>
                  <a:pt x="0" y="198624"/>
                </a:lnTo>
                <a:cubicBezTo>
                  <a:pt x="0" y="88927"/>
                  <a:pt x="88927" y="0"/>
                  <a:pt x="198624" y="0"/>
                </a:cubicBezTo>
                <a:close/>
              </a:path>
            </a:pathLst>
          </a:custGeom>
        </p:spPr>
        <p:txBody>
          <a:bodyPr wrap="square" anchor="b">
            <a:noAutofit/>
          </a:bodyPr>
          <a:lstStyle>
            <a:lvl1pPr marL="0" indent="0">
              <a:buNone/>
              <a:defRPr i="1"/>
            </a:lvl1pPr>
          </a:lstStyle>
          <a:p>
            <a:r>
              <a:rPr lang="cs-CZ"/>
              <a:t>Android</a:t>
            </a:r>
            <a:br>
              <a:rPr lang="cs-CZ"/>
            </a:br>
            <a:r>
              <a:rPr lang="cs-CZ"/>
              <a:t>Screenshot</a:t>
            </a:r>
          </a:p>
        </p:txBody>
      </p:sp>
    </p:spTree>
    <p:extLst>
      <p:ext uri="{BB962C8B-B14F-4D97-AF65-F5344CB8AC3E}">
        <p14:creationId xmlns:p14="http://schemas.microsoft.com/office/powerpoint/2010/main" val="33395188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Subtitle, Text, Andro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F816A1E-36D0-7DDA-FFE3-DA4DB834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7" y="291287"/>
            <a:ext cx="3658414" cy="174606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8" name="Zástupný text 26">
            <a:extLst>
              <a:ext uri="{FF2B5EF4-FFF2-40B4-BE49-F238E27FC236}">
                <a16:creationId xmlns:a16="http://schemas.microsoft.com/office/drawing/2014/main" id="{4C05CF46-1E8F-FD0E-DFDD-CDDFA8EC50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6" y="3771900"/>
            <a:ext cx="3658413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ext Placeholder 30">
            <a:extLst>
              <a:ext uri="{FF2B5EF4-FFF2-40B4-BE49-F238E27FC236}">
                <a16:creationId xmlns:a16="http://schemas.microsoft.com/office/drawing/2014/main" id="{F1F11EBB-845D-F6C9-D341-DA21FD9B2E89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5" y="4661120"/>
            <a:ext cx="3658413" cy="177028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9" name="Picture 8" descr="A picture containing text, monitor, electronics, microwave&#10;&#10;Description automatically generated">
            <a:extLst>
              <a:ext uri="{FF2B5EF4-FFF2-40B4-BE49-F238E27FC236}">
                <a16:creationId xmlns:a16="http://schemas.microsoft.com/office/drawing/2014/main" id="{55CD8975-DD6B-D695-80D7-E766DC55BD8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41175" y="473127"/>
            <a:ext cx="5188890" cy="5929376"/>
          </a:xfrm>
          <a:prstGeom prst="rect">
            <a:avLst/>
          </a:prstGeom>
        </p:spPr>
      </p:pic>
      <p:sp>
        <p:nvSpPr>
          <p:cNvPr id="10" name="Picture Placeholder 1">
            <a:extLst>
              <a:ext uri="{FF2B5EF4-FFF2-40B4-BE49-F238E27FC236}">
                <a16:creationId xmlns:a16="http://schemas.microsoft.com/office/drawing/2014/main" id="{BC16E16F-BE21-9CAA-1CA2-7DB7AD28945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638655" y="781149"/>
            <a:ext cx="3716768" cy="5313334"/>
          </a:xfrm>
          <a:custGeom>
            <a:avLst/>
            <a:gdLst>
              <a:gd name="connsiteX0" fmla="*/ 84469 w 2978453"/>
              <a:gd name="connsiteY0" fmla="*/ 0 h 4257873"/>
              <a:gd name="connsiteX1" fmla="*/ 2893984 w 2978453"/>
              <a:gd name="connsiteY1" fmla="*/ 0 h 4257873"/>
              <a:gd name="connsiteX2" fmla="*/ 2978453 w 2978453"/>
              <a:gd name="connsiteY2" fmla="*/ 84469 h 4257873"/>
              <a:gd name="connsiteX3" fmla="*/ 2978453 w 2978453"/>
              <a:gd name="connsiteY3" fmla="*/ 4173404 h 4257873"/>
              <a:gd name="connsiteX4" fmla="*/ 2893984 w 2978453"/>
              <a:gd name="connsiteY4" fmla="*/ 4257873 h 4257873"/>
              <a:gd name="connsiteX5" fmla="*/ 84469 w 2978453"/>
              <a:gd name="connsiteY5" fmla="*/ 4257873 h 4257873"/>
              <a:gd name="connsiteX6" fmla="*/ 0 w 2978453"/>
              <a:gd name="connsiteY6" fmla="*/ 4173404 h 4257873"/>
              <a:gd name="connsiteX7" fmla="*/ 0 w 2978453"/>
              <a:gd name="connsiteY7" fmla="*/ 84469 h 4257873"/>
              <a:gd name="connsiteX8" fmla="*/ 84469 w 2978453"/>
              <a:gd name="connsiteY8" fmla="*/ 0 h 425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8453" h="4257873">
                <a:moveTo>
                  <a:pt x="84469" y="0"/>
                </a:moveTo>
                <a:lnTo>
                  <a:pt x="2893984" y="0"/>
                </a:lnTo>
                <a:cubicBezTo>
                  <a:pt x="2940635" y="0"/>
                  <a:pt x="2978453" y="37818"/>
                  <a:pt x="2978453" y="84469"/>
                </a:cubicBezTo>
                <a:lnTo>
                  <a:pt x="2978453" y="4173404"/>
                </a:lnTo>
                <a:cubicBezTo>
                  <a:pt x="2978453" y="4220055"/>
                  <a:pt x="2940635" y="4257873"/>
                  <a:pt x="2893984" y="4257873"/>
                </a:cubicBezTo>
                <a:lnTo>
                  <a:pt x="84469" y="4257873"/>
                </a:lnTo>
                <a:cubicBezTo>
                  <a:pt x="37818" y="4257873"/>
                  <a:pt x="0" y="4220055"/>
                  <a:pt x="0" y="4173404"/>
                </a:cubicBezTo>
                <a:lnTo>
                  <a:pt x="0" y="84469"/>
                </a:lnTo>
                <a:cubicBezTo>
                  <a:pt x="0" y="37818"/>
                  <a:pt x="37818" y="0"/>
                  <a:pt x="84469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Font typeface="Arial" panose="020B0604020202020204" pitchFamily="34" charset="0"/>
              <a:buNone/>
              <a:defRPr i="1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cs-CZ"/>
              <a:t>iPad Screenshot</a:t>
            </a:r>
          </a:p>
        </p:txBody>
      </p:sp>
    </p:spTree>
    <p:extLst>
      <p:ext uri="{BB962C8B-B14F-4D97-AF65-F5344CB8AC3E}">
        <p14:creationId xmlns:p14="http://schemas.microsoft.com/office/powerpoint/2010/main" val="1586203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4x Icon, 4x Title, 4x Text, i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text 5">
            <a:extLst>
              <a:ext uri="{FF2B5EF4-FFF2-40B4-BE49-F238E27FC236}">
                <a16:creationId xmlns:a16="http://schemas.microsoft.com/office/drawing/2014/main" id="{DE15F56E-29D6-AA30-6518-C21319D44A5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21880" y="2638488"/>
            <a:ext cx="238858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Zástupný text 5">
            <a:extLst>
              <a:ext uri="{FF2B5EF4-FFF2-40B4-BE49-F238E27FC236}">
                <a16:creationId xmlns:a16="http://schemas.microsoft.com/office/drawing/2014/main" id="{AF0A4D9A-EA9C-F415-7086-E042D560CCB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3775" y="4982444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Zástupný text 5">
            <a:extLst>
              <a:ext uri="{FF2B5EF4-FFF2-40B4-BE49-F238E27FC236}">
                <a16:creationId xmlns:a16="http://schemas.microsoft.com/office/drawing/2014/main" id="{5EFC494E-A189-5869-8F05-66AC9F7DB37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319546" y="4982444"/>
            <a:ext cx="239092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Zástupný text 5">
            <a:extLst>
              <a:ext uri="{FF2B5EF4-FFF2-40B4-BE49-F238E27FC236}">
                <a16:creationId xmlns:a16="http://schemas.microsoft.com/office/drawing/2014/main" id="{80F53A14-6F67-5CCE-743D-50252E466760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21440" y="2638488"/>
            <a:ext cx="2393255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Nadpis 1">
            <a:extLst>
              <a:ext uri="{FF2B5EF4-FFF2-40B4-BE49-F238E27FC236}">
                <a16:creationId xmlns:a16="http://schemas.microsoft.com/office/drawing/2014/main" id="{4BF71B8D-600E-1F4E-C688-60511BC25D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8" y="291287"/>
            <a:ext cx="5486688" cy="1269731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4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4" name="Picture Placeholder 4">
            <a:extLst>
              <a:ext uri="{FF2B5EF4-FFF2-40B4-BE49-F238E27FC236}">
                <a16:creationId xmlns:a16="http://schemas.microsoft.com/office/drawing/2014/main" id="{1B916BF1-A69E-3A6D-0B51-3C7CFC7ADA9B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216036" y="1966451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C2DF36AD-FBD8-58F5-6738-9141700B1A55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326403" y="1966244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9" name="Picture Placeholder 4">
            <a:extLst>
              <a:ext uri="{FF2B5EF4-FFF2-40B4-BE49-F238E27FC236}">
                <a16:creationId xmlns:a16="http://schemas.microsoft.com/office/drawing/2014/main" id="{F745F3B9-2011-412B-E61E-CFD61D108F59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16036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AE47E097-25EB-C950-AF54-BA8A58842DE5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319574" y="4310407"/>
            <a:ext cx="579277" cy="555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/>
                </a:solidFill>
              </a:defRPr>
            </a:lvl1pPr>
          </a:lstStyle>
          <a:p>
            <a:r>
              <a:rPr lang="cs-CZ" err="1"/>
              <a:t>Icon</a:t>
            </a:r>
            <a:endParaRPr lang="cs-CZ"/>
          </a:p>
        </p:txBody>
      </p:sp>
      <p:sp>
        <p:nvSpPr>
          <p:cNvPr id="18" name="Text Placeholder 30">
            <a:extLst>
              <a:ext uri="{FF2B5EF4-FFF2-40B4-BE49-F238E27FC236}">
                <a16:creationId xmlns:a16="http://schemas.microsoft.com/office/drawing/2014/main" id="{FE7F0C46-2116-0CBC-D336-E94D8434CD0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223774" y="3088989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9" name="Text Placeholder 30">
            <a:extLst>
              <a:ext uri="{FF2B5EF4-FFF2-40B4-BE49-F238E27FC236}">
                <a16:creationId xmlns:a16="http://schemas.microsoft.com/office/drawing/2014/main" id="{AF7848D9-89CD-FE7F-7DD2-299EF629FE00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3319544" y="3117334"/>
            <a:ext cx="2390921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3" name="Text Placeholder 30">
            <a:extLst>
              <a:ext uri="{FF2B5EF4-FFF2-40B4-BE49-F238E27FC236}">
                <a16:creationId xmlns:a16="http://schemas.microsoft.com/office/drawing/2014/main" id="{88E8F133-A8D8-6B5F-27A4-8329863FF4E6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221440" y="5432944"/>
            <a:ext cx="2393255" cy="9984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25" name="Text Placeholder 30">
            <a:extLst>
              <a:ext uri="{FF2B5EF4-FFF2-40B4-BE49-F238E27FC236}">
                <a16:creationId xmlns:a16="http://schemas.microsoft.com/office/drawing/2014/main" id="{68569C8F-DB12-E3BA-85B4-5D32F695038F}"/>
              </a:ext>
            </a:extLst>
          </p:cNvPr>
          <p:cNvSpPr>
            <a:spLocks noGrp="1"/>
          </p:cNvSpPr>
          <p:nvPr>
            <p:ph type="body" sz="quarter" idx="36"/>
          </p:nvPr>
        </p:nvSpPr>
        <p:spPr>
          <a:xfrm>
            <a:off x="3326404" y="5432945"/>
            <a:ext cx="2390921" cy="99845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pic>
        <p:nvPicPr>
          <p:cNvPr id="12" name="Picture 11" descr="A picture containing text, monitor, electronics, microwave&#10;&#10;Description automatically generated">
            <a:extLst>
              <a:ext uri="{FF2B5EF4-FFF2-40B4-BE49-F238E27FC236}">
                <a16:creationId xmlns:a16="http://schemas.microsoft.com/office/drawing/2014/main" id="{E71C1BDE-1060-D40E-CE43-9CC5C5B83E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71215" y="465507"/>
            <a:ext cx="5188890" cy="5929376"/>
          </a:xfrm>
          <a:prstGeom prst="rect">
            <a:avLst/>
          </a:prstGeom>
        </p:spPr>
      </p:pic>
      <p:sp>
        <p:nvSpPr>
          <p:cNvPr id="13" name="Picture Placeholder 1">
            <a:extLst>
              <a:ext uri="{FF2B5EF4-FFF2-40B4-BE49-F238E27FC236}">
                <a16:creationId xmlns:a16="http://schemas.microsoft.com/office/drawing/2014/main" id="{B28667F5-F899-435E-D5B5-7A1B774EB0E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68695" y="773529"/>
            <a:ext cx="3716768" cy="5313334"/>
          </a:xfrm>
          <a:custGeom>
            <a:avLst/>
            <a:gdLst>
              <a:gd name="connsiteX0" fmla="*/ 84469 w 2978453"/>
              <a:gd name="connsiteY0" fmla="*/ 0 h 4257873"/>
              <a:gd name="connsiteX1" fmla="*/ 2893984 w 2978453"/>
              <a:gd name="connsiteY1" fmla="*/ 0 h 4257873"/>
              <a:gd name="connsiteX2" fmla="*/ 2978453 w 2978453"/>
              <a:gd name="connsiteY2" fmla="*/ 84469 h 4257873"/>
              <a:gd name="connsiteX3" fmla="*/ 2978453 w 2978453"/>
              <a:gd name="connsiteY3" fmla="*/ 4173404 h 4257873"/>
              <a:gd name="connsiteX4" fmla="*/ 2893984 w 2978453"/>
              <a:gd name="connsiteY4" fmla="*/ 4257873 h 4257873"/>
              <a:gd name="connsiteX5" fmla="*/ 84469 w 2978453"/>
              <a:gd name="connsiteY5" fmla="*/ 4257873 h 4257873"/>
              <a:gd name="connsiteX6" fmla="*/ 0 w 2978453"/>
              <a:gd name="connsiteY6" fmla="*/ 4173404 h 4257873"/>
              <a:gd name="connsiteX7" fmla="*/ 0 w 2978453"/>
              <a:gd name="connsiteY7" fmla="*/ 84469 h 4257873"/>
              <a:gd name="connsiteX8" fmla="*/ 84469 w 2978453"/>
              <a:gd name="connsiteY8" fmla="*/ 0 h 42578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8453" h="4257873">
                <a:moveTo>
                  <a:pt x="84469" y="0"/>
                </a:moveTo>
                <a:lnTo>
                  <a:pt x="2893984" y="0"/>
                </a:lnTo>
                <a:cubicBezTo>
                  <a:pt x="2940635" y="0"/>
                  <a:pt x="2978453" y="37818"/>
                  <a:pt x="2978453" y="84469"/>
                </a:cubicBezTo>
                <a:lnTo>
                  <a:pt x="2978453" y="4173404"/>
                </a:lnTo>
                <a:cubicBezTo>
                  <a:pt x="2978453" y="4220055"/>
                  <a:pt x="2940635" y="4257873"/>
                  <a:pt x="2893984" y="4257873"/>
                </a:cubicBezTo>
                <a:lnTo>
                  <a:pt x="84469" y="4257873"/>
                </a:lnTo>
                <a:cubicBezTo>
                  <a:pt x="37818" y="4257873"/>
                  <a:pt x="0" y="4220055"/>
                  <a:pt x="0" y="4173404"/>
                </a:cubicBezTo>
                <a:lnTo>
                  <a:pt x="0" y="84469"/>
                </a:lnTo>
                <a:cubicBezTo>
                  <a:pt x="0" y="37818"/>
                  <a:pt x="37818" y="0"/>
                  <a:pt x="84469" y="0"/>
                </a:cubicBezTo>
                <a:close/>
              </a:path>
            </a:pathLst>
          </a:custGeom>
        </p:spPr>
        <p:txBody>
          <a:bodyPr anchor="b"/>
          <a:lstStyle>
            <a:lvl1pPr marL="0" indent="0">
              <a:buNone/>
              <a:defRPr i="1">
                <a:solidFill>
                  <a:schemeClr val="tx1"/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cs-CZ"/>
              <a:t>iPad Screenshot</a:t>
            </a:r>
          </a:p>
        </p:txBody>
      </p:sp>
    </p:spTree>
    <p:extLst>
      <p:ext uri="{BB962C8B-B14F-4D97-AF65-F5344CB8AC3E}">
        <p14:creationId xmlns:p14="http://schemas.microsoft.com/office/powerpoint/2010/main" val="2356769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7.xml"/><Relationship Id="rId10" Type="http://schemas.openxmlformats.org/officeDocument/2006/relationships/theme" Target="../theme/theme10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1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/Relationships>
</file>

<file path=ppt/slideMasters/_rels/slideMaster13.xml.rels><?xml version="1.0" encoding="UTF-8" standalone="yes"?>
<Relationships xmlns="http://schemas.openxmlformats.org/package/2006/relationships"><Relationship Id="rId2" Type="http://schemas.openxmlformats.org/officeDocument/2006/relationships/theme" Target="../theme/theme13.xml"/><Relationship Id="rId1" Type="http://schemas.openxmlformats.org/officeDocument/2006/relationships/slideLayout" Target="../slideLayouts/slideLayout10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3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image" Target="../media/image5.svg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0" Type="http://schemas.openxmlformats.org/officeDocument/2006/relationships/slideLayout" Target="../slideLayouts/slideLayout53.xml"/><Relationship Id="rId29" Type="http://schemas.openxmlformats.org/officeDocument/2006/relationships/slideLayout" Target="../slideLayouts/slideLayout62.xml"/><Relationship Id="rId41" Type="http://schemas.openxmlformats.org/officeDocument/2006/relationships/image" Target="../media/image4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theme" Target="../theme/theme6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6.xml"/><Relationship Id="rId9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5.xml"/><Relationship Id="rId10" Type="http://schemas.openxmlformats.org/officeDocument/2006/relationships/theme" Target="../theme/theme8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2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056327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824" r:id="rId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68636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8369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98310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9169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890186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719731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76" r:id="rId9"/>
    <p:sldLayoutId id="2147483778" r:id="rId10"/>
    <p:sldLayoutId id="2147483827" r:id="rId11"/>
    <p:sldLayoutId id="2147483828" r:id="rId1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806783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 userDrawn="1"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367016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  <p:grpSp>
        <p:nvGrpSpPr>
          <p:cNvPr id="3" name="Skupina 5">
            <a:extLst>
              <a:ext uri="{FF2B5EF4-FFF2-40B4-BE49-F238E27FC236}">
                <a16:creationId xmlns:a16="http://schemas.microsoft.com/office/drawing/2014/main" id="{AAC75CFE-0C59-4102-B8E5-ADEA61A95BA6}"/>
              </a:ext>
            </a:extLst>
          </p:cNvPr>
          <p:cNvGrpSpPr/>
          <p:nvPr userDrawn="1"/>
        </p:nvGrpSpPr>
        <p:grpSpPr>
          <a:xfrm>
            <a:off x="10329947" y="6416676"/>
            <a:ext cx="1700129" cy="310480"/>
            <a:chOff x="10329947" y="6492876"/>
            <a:chExt cx="1700129" cy="310480"/>
          </a:xfrm>
        </p:grpSpPr>
        <p:pic>
          <p:nvPicPr>
            <p:cNvPr id="4" name="Grafický objekt 6">
              <a:extLst>
                <a:ext uri="{FF2B5EF4-FFF2-40B4-BE49-F238E27FC236}">
                  <a16:creationId xmlns:a16="http://schemas.microsoft.com/office/drawing/2014/main" id="{6C6587E1-5065-4B7F-976A-895EC6FB92A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41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rcRect l="21367" t="32109" r="21367" b="32109"/>
            <a:stretch/>
          </p:blipFill>
          <p:spPr>
            <a:xfrm>
              <a:off x="11533186" y="6492876"/>
              <a:ext cx="496890" cy="310480"/>
            </a:xfrm>
            <a:prstGeom prst="rect">
              <a:avLst/>
            </a:prstGeom>
          </p:spPr>
        </p:pic>
        <p:sp>
          <p:nvSpPr>
            <p:cNvPr id="5" name="TextovéPole 7">
              <a:extLst>
                <a:ext uri="{FF2B5EF4-FFF2-40B4-BE49-F238E27FC236}">
                  <a16:creationId xmlns:a16="http://schemas.microsoft.com/office/drawing/2014/main" id="{678CC3A5-9997-48AA-9E20-77EDDF05EBCA}"/>
                </a:ext>
              </a:extLst>
            </p:cNvPr>
            <p:cNvSpPr txBox="1"/>
            <p:nvPr userDrawn="1"/>
          </p:nvSpPr>
          <p:spPr>
            <a:xfrm>
              <a:off x="10329947" y="6517310"/>
              <a:ext cx="101021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cs-CZ" sz="1100" b="1">
                  <a:solidFill>
                    <a:srgbClr val="005597"/>
                  </a:solidFill>
                  <a:latin typeface="+mj-lt"/>
                </a:rPr>
                <a:t>www.2n.com</a:t>
              </a:r>
            </a:p>
          </p:txBody>
        </p:sp>
        <p:cxnSp>
          <p:nvCxnSpPr>
            <p:cNvPr id="6" name="Přímá spojnice 8">
              <a:extLst>
                <a:ext uri="{FF2B5EF4-FFF2-40B4-BE49-F238E27FC236}">
                  <a16:creationId xmlns:a16="http://schemas.microsoft.com/office/drawing/2014/main" id="{A2F10CDA-3C69-4F3A-B4B7-6B5738527D0F}"/>
                </a:ext>
              </a:extLst>
            </p:cNvPr>
            <p:cNvCxnSpPr/>
            <p:nvPr userDrawn="1"/>
          </p:nvCxnSpPr>
          <p:spPr>
            <a:xfrm>
              <a:off x="11387562" y="6517310"/>
              <a:ext cx="0" cy="261610"/>
            </a:xfrm>
            <a:prstGeom prst="line">
              <a:avLst/>
            </a:prstGeom>
            <a:ln>
              <a:solidFill>
                <a:srgbClr val="00559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25537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2" r:id="rId37"/>
    <p:sldLayoutId id="2147483703" r:id="rId38"/>
    <p:sldLayoutId id="2147483704" r:id="rId3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2290939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681618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11">
            <a:extLst>
              <a:ext uri="{FF2B5EF4-FFF2-40B4-BE49-F238E27FC236}">
                <a16:creationId xmlns:a16="http://schemas.microsoft.com/office/drawing/2014/main" id="{A7602EFD-5A12-3B5E-CCE7-9FBD67A2B8EC}"/>
              </a:ext>
            </a:extLst>
          </p:cNvPr>
          <p:cNvSpPr/>
          <p:nvPr/>
        </p:nvSpPr>
        <p:spPr>
          <a:xfrm>
            <a:off x="10598098" y="6434578"/>
            <a:ext cx="1472380" cy="423422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r"/>
            <a:r>
              <a:rPr lang="cs-CZ" sz="1400">
                <a:latin typeface="Segoe UI Semilight" panose="020B0402040204020203" pitchFamily="34" charset="0"/>
                <a:cs typeface="Segoe UI Semilight" panose="020B0402040204020203" pitchFamily="34" charset="0"/>
              </a:rPr>
              <a:t> www.2n.com</a:t>
            </a:r>
          </a:p>
        </p:txBody>
      </p:sp>
    </p:spTree>
    <p:extLst>
      <p:ext uri="{BB962C8B-B14F-4D97-AF65-F5344CB8AC3E}">
        <p14:creationId xmlns:p14="http://schemas.microsoft.com/office/powerpoint/2010/main" val="113108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2.xml"/><Relationship Id="rId1" Type="http://schemas.openxmlformats.org/officeDocument/2006/relationships/video" Target="https://www.youtube.com/embed/0z7ixkrfsys?feature=oembed" TargetMode="External"/><Relationship Id="rId4" Type="http://schemas.openxmlformats.org/officeDocument/2006/relationships/image" Target="../media/image7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jpeg"/><Relationship Id="rId7" Type="http://schemas.openxmlformats.org/officeDocument/2006/relationships/image" Target="../media/image82.sv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1.png"/><Relationship Id="rId11" Type="http://schemas.microsoft.com/office/2007/relationships/hdphoto" Target="../media/hdphoto9.wdp"/><Relationship Id="rId5" Type="http://schemas.openxmlformats.org/officeDocument/2006/relationships/image" Target="../media/image80.sv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9.xml"/><Relationship Id="rId1" Type="http://schemas.openxmlformats.org/officeDocument/2006/relationships/video" Target="https://www.youtube.com/embed/F-ULOgXVtHI?feature=oembed" TargetMode="External"/><Relationship Id="rId4" Type="http://schemas.openxmlformats.org/officeDocument/2006/relationships/image" Target="../media/image87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88.jpe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1.svg"/><Relationship Id="rId11" Type="http://schemas.openxmlformats.org/officeDocument/2006/relationships/image" Target="../media/image96.jpeg"/><Relationship Id="rId5" Type="http://schemas.openxmlformats.org/officeDocument/2006/relationships/image" Target="../media/image90.png"/><Relationship Id="rId10" Type="http://schemas.openxmlformats.org/officeDocument/2006/relationships/image" Target="../media/image95.svg"/><Relationship Id="rId4" Type="http://schemas.openxmlformats.org/officeDocument/2006/relationships/image" Target="../media/image89.jpeg"/><Relationship Id="rId9" Type="http://schemas.openxmlformats.org/officeDocument/2006/relationships/image" Target="../media/image94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99.jpeg"/><Relationship Id="rId7" Type="http://schemas.openxmlformats.org/officeDocument/2006/relationships/image" Target="../media/image102.png"/><Relationship Id="rId12" Type="http://schemas.openxmlformats.org/officeDocument/2006/relationships/image" Target="../media/image107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1.jpeg"/><Relationship Id="rId11" Type="http://schemas.openxmlformats.org/officeDocument/2006/relationships/image" Target="../media/image106.png"/><Relationship Id="rId5" Type="http://schemas.microsoft.com/office/2007/relationships/hdphoto" Target="../media/hdphoto11.wdp"/><Relationship Id="rId10" Type="http://schemas.openxmlformats.org/officeDocument/2006/relationships/image" Target="../media/image105.svg"/><Relationship Id="rId4" Type="http://schemas.openxmlformats.org/officeDocument/2006/relationships/image" Target="../media/image100.png"/><Relationship Id="rId9" Type="http://schemas.openxmlformats.org/officeDocument/2006/relationships/image" Target="../media/image10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microsoft.com/office/2007/relationships/hdphoto" Target="../media/hdphoto5.wdp"/><Relationship Id="rId4" Type="http://schemas.openxmlformats.org/officeDocument/2006/relationships/image" Target="../media/image18.png"/><Relationship Id="rId9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svg"/><Relationship Id="rId3" Type="http://schemas.openxmlformats.org/officeDocument/2006/relationships/image" Target="../media/image109.png"/><Relationship Id="rId7" Type="http://schemas.openxmlformats.org/officeDocument/2006/relationships/image" Target="../media/image1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7.svg"/><Relationship Id="rId11" Type="http://schemas.openxmlformats.org/officeDocument/2006/relationships/image" Target="../media/image115.jpeg"/><Relationship Id="rId5" Type="http://schemas.openxmlformats.org/officeDocument/2006/relationships/image" Target="../media/image106.png"/><Relationship Id="rId10" Type="http://schemas.openxmlformats.org/officeDocument/2006/relationships/image" Target="../media/image114.svg"/><Relationship Id="rId4" Type="http://schemas.openxmlformats.org/officeDocument/2006/relationships/image" Target="../media/image110.png"/><Relationship Id="rId9" Type="http://schemas.openxmlformats.org/officeDocument/2006/relationships/image" Target="../media/image1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svg"/><Relationship Id="rId3" Type="http://schemas.openxmlformats.org/officeDocument/2006/relationships/image" Target="../media/image117.png"/><Relationship Id="rId7" Type="http://schemas.openxmlformats.org/officeDocument/2006/relationships/image" Target="../media/image102.png"/><Relationship Id="rId12" Type="http://schemas.openxmlformats.org/officeDocument/2006/relationships/image" Target="../media/image12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9.jpeg"/><Relationship Id="rId11" Type="http://schemas.openxmlformats.org/officeDocument/2006/relationships/image" Target="../media/image122.png"/><Relationship Id="rId5" Type="http://schemas.microsoft.com/office/2007/relationships/hdphoto" Target="../media/hdphoto12.wdp"/><Relationship Id="rId10" Type="http://schemas.openxmlformats.org/officeDocument/2006/relationships/image" Target="../media/image121.svg"/><Relationship Id="rId4" Type="http://schemas.openxmlformats.org/officeDocument/2006/relationships/image" Target="../media/image118.png"/><Relationship Id="rId9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25.jpeg"/><Relationship Id="rId7" Type="http://schemas.openxmlformats.org/officeDocument/2006/relationships/image" Target="../media/image103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2.png"/><Relationship Id="rId11" Type="http://schemas.openxmlformats.org/officeDocument/2006/relationships/image" Target="../media/image131.svg"/><Relationship Id="rId5" Type="http://schemas.openxmlformats.org/officeDocument/2006/relationships/image" Target="../media/image127.jpeg"/><Relationship Id="rId10" Type="http://schemas.openxmlformats.org/officeDocument/2006/relationships/image" Target="../media/image130.png"/><Relationship Id="rId4" Type="http://schemas.openxmlformats.org/officeDocument/2006/relationships/image" Target="../media/image126.jpeg"/><Relationship Id="rId9" Type="http://schemas.openxmlformats.org/officeDocument/2006/relationships/image" Target="../media/image129.sv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svg"/><Relationship Id="rId3" Type="http://schemas.openxmlformats.org/officeDocument/2006/relationships/image" Target="../media/image135.jpeg"/><Relationship Id="rId7" Type="http://schemas.openxmlformats.org/officeDocument/2006/relationships/image" Target="../media/image92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10" Type="http://schemas.openxmlformats.org/officeDocument/2006/relationships/image" Target="../media/image82.svg"/><Relationship Id="rId4" Type="http://schemas.openxmlformats.org/officeDocument/2006/relationships/image" Target="../media/image136.png"/><Relationship Id="rId9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139.jpeg"/><Relationship Id="rId7" Type="http://schemas.openxmlformats.org/officeDocument/2006/relationships/image" Target="../media/image84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83.png"/><Relationship Id="rId11" Type="http://schemas.openxmlformats.org/officeDocument/2006/relationships/image" Target="../media/image143.svg"/><Relationship Id="rId5" Type="http://schemas.openxmlformats.org/officeDocument/2006/relationships/image" Target="../media/image141.png"/><Relationship Id="rId10" Type="http://schemas.openxmlformats.org/officeDocument/2006/relationships/image" Target="../media/image142.png"/><Relationship Id="rId4" Type="http://schemas.openxmlformats.org/officeDocument/2006/relationships/image" Target="../media/image140.png"/><Relationship Id="rId9" Type="http://schemas.openxmlformats.org/officeDocument/2006/relationships/image" Target="../media/image93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svg"/><Relationship Id="rId3" Type="http://schemas.openxmlformats.org/officeDocument/2006/relationships/image" Target="../media/image146.jpeg"/><Relationship Id="rId7" Type="http://schemas.openxmlformats.org/officeDocument/2006/relationships/image" Target="../media/image1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49.svg"/><Relationship Id="rId11" Type="http://schemas.openxmlformats.org/officeDocument/2006/relationships/image" Target="../media/image152.png"/><Relationship Id="rId5" Type="http://schemas.openxmlformats.org/officeDocument/2006/relationships/image" Target="../media/image148.png"/><Relationship Id="rId10" Type="http://schemas.openxmlformats.org/officeDocument/2006/relationships/image" Target="../media/image107.svg"/><Relationship Id="rId4" Type="http://schemas.openxmlformats.org/officeDocument/2006/relationships/image" Target="../media/image147.jpeg"/><Relationship Id="rId9" Type="http://schemas.openxmlformats.org/officeDocument/2006/relationships/image" Target="../media/image10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55.jpeg"/><Relationship Id="rId7" Type="http://schemas.openxmlformats.org/officeDocument/2006/relationships/image" Target="../media/image159.sv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58.png"/><Relationship Id="rId11" Type="http://schemas.openxmlformats.org/officeDocument/2006/relationships/image" Target="../media/image163.svg"/><Relationship Id="rId5" Type="http://schemas.openxmlformats.org/officeDocument/2006/relationships/image" Target="../media/image157.jpeg"/><Relationship Id="rId10" Type="http://schemas.openxmlformats.org/officeDocument/2006/relationships/image" Target="../media/image162.png"/><Relationship Id="rId4" Type="http://schemas.openxmlformats.org/officeDocument/2006/relationships/image" Target="../media/image156.jpeg"/><Relationship Id="rId9" Type="http://schemas.openxmlformats.org/officeDocument/2006/relationships/image" Target="../media/image161.sv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27.png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1.xml"/><Relationship Id="rId6" Type="http://schemas.openxmlformats.org/officeDocument/2006/relationships/image" Target="../media/image170.jpeg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svg"/><Relationship Id="rId13" Type="http://schemas.openxmlformats.org/officeDocument/2006/relationships/image" Target="../media/image179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12" Type="http://schemas.openxmlformats.org/officeDocument/2006/relationships/image" Target="../media/image131.sv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174.svg"/><Relationship Id="rId11" Type="http://schemas.openxmlformats.org/officeDocument/2006/relationships/image" Target="../media/image130.png"/><Relationship Id="rId5" Type="http://schemas.openxmlformats.org/officeDocument/2006/relationships/image" Target="../media/image173.png"/><Relationship Id="rId10" Type="http://schemas.openxmlformats.org/officeDocument/2006/relationships/image" Target="../media/image178.svg"/><Relationship Id="rId4" Type="http://schemas.openxmlformats.org/officeDocument/2006/relationships/image" Target="../media/image172.svg"/><Relationship Id="rId9" Type="http://schemas.openxmlformats.org/officeDocument/2006/relationships/image" Target="../media/image177.png"/><Relationship Id="rId14" Type="http://schemas.openxmlformats.org/officeDocument/2006/relationships/image" Target="../media/image180.sv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svg"/><Relationship Id="rId13" Type="http://schemas.openxmlformats.org/officeDocument/2006/relationships/image" Target="../media/image43.png"/><Relationship Id="rId18" Type="http://schemas.openxmlformats.org/officeDocument/2006/relationships/image" Target="../media/image48.svg"/><Relationship Id="rId26" Type="http://schemas.openxmlformats.org/officeDocument/2006/relationships/image" Target="../media/image56.svg"/><Relationship Id="rId39" Type="http://schemas.openxmlformats.org/officeDocument/2006/relationships/image" Target="../media/image69.png"/><Relationship Id="rId3" Type="http://schemas.openxmlformats.org/officeDocument/2006/relationships/image" Target="../media/image33.png"/><Relationship Id="rId21" Type="http://schemas.openxmlformats.org/officeDocument/2006/relationships/image" Target="../media/image51.png"/><Relationship Id="rId34" Type="http://schemas.openxmlformats.org/officeDocument/2006/relationships/image" Target="../media/image64.png"/><Relationship Id="rId42" Type="http://schemas.openxmlformats.org/officeDocument/2006/relationships/image" Target="../media/image72.jpeg"/><Relationship Id="rId7" Type="http://schemas.openxmlformats.org/officeDocument/2006/relationships/image" Target="../media/image37.png"/><Relationship Id="rId12" Type="http://schemas.openxmlformats.org/officeDocument/2006/relationships/image" Target="../media/image42.svg"/><Relationship Id="rId17" Type="http://schemas.openxmlformats.org/officeDocument/2006/relationships/image" Target="../media/image47.png"/><Relationship Id="rId25" Type="http://schemas.openxmlformats.org/officeDocument/2006/relationships/image" Target="../media/image55.png"/><Relationship Id="rId33" Type="http://schemas.openxmlformats.org/officeDocument/2006/relationships/image" Target="../media/image63.png"/><Relationship Id="rId38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6.svg"/><Relationship Id="rId20" Type="http://schemas.openxmlformats.org/officeDocument/2006/relationships/image" Target="../media/image50.svg"/><Relationship Id="rId29" Type="http://schemas.openxmlformats.org/officeDocument/2006/relationships/image" Target="../media/image59.png"/><Relationship Id="rId41" Type="http://schemas.openxmlformats.org/officeDocument/2006/relationships/image" Target="../media/image71.sv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6.svg"/><Relationship Id="rId11" Type="http://schemas.openxmlformats.org/officeDocument/2006/relationships/image" Target="../media/image41.png"/><Relationship Id="rId24" Type="http://schemas.openxmlformats.org/officeDocument/2006/relationships/image" Target="../media/image54.svg"/><Relationship Id="rId32" Type="http://schemas.openxmlformats.org/officeDocument/2006/relationships/image" Target="../media/image62.png"/><Relationship Id="rId37" Type="http://schemas.openxmlformats.org/officeDocument/2006/relationships/image" Target="../media/image67.png"/><Relationship Id="rId40" Type="http://schemas.openxmlformats.org/officeDocument/2006/relationships/image" Target="../media/image70.png"/><Relationship Id="rId5" Type="http://schemas.openxmlformats.org/officeDocument/2006/relationships/image" Target="../media/image35.png"/><Relationship Id="rId15" Type="http://schemas.openxmlformats.org/officeDocument/2006/relationships/image" Target="../media/image45.png"/><Relationship Id="rId23" Type="http://schemas.openxmlformats.org/officeDocument/2006/relationships/image" Target="../media/image53.png"/><Relationship Id="rId28" Type="http://schemas.openxmlformats.org/officeDocument/2006/relationships/image" Target="../media/image58.svg"/><Relationship Id="rId36" Type="http://schemas.openxmlformats.org/officeDocument/2006/relationships/image" Target="../media/image66.png"/><Relationship Id="rId10" Type="http://schemas.openxmlformats.org/officeDocument/2006/relationships/image" Target="../media/image40.svg"/><Relationship Id="rId19" Type="http://schemas.openxmlformats.org/officeDocument/2006/relationships/image" Target="../media/image49.png"/><Relationship Id="rId31" Type="http://schemas.openxmlformats.org/officeDocument/2006/relationships/image" Target="../media/image61.svg"/><Relationship Id="rId4" Type="http://schemas.openxmlformats.org/officeDocument/2006/relationships/image" Target="../media/image34.svg"/><Relationship Id="rId9" Type="http://schemas.openxmlformats.org/officeDocument/2006/relationships/image" Target="../media/image39.png"/><Relationship Id="rId14" Type="http://schemas.openxmlformats.org/officeDocument/2006/relationships/image" Target="../media/image44.svg"/><Relationship Id="rId22" Type="http://schemas.openxmlformats.org/officeDocument/2006/relationships/image" Target="../media/image52.svg"/><Relationship Id="rId27" Type="http://schemas.openxmlformats.org/officeDocument/2006/relationships/image" Target="../media/image57.png"/><Relationship Id="rId30" Type="http://schemas.openxmlformats.org/officeDocument/2006/relationships/image" Target="../media/image60.png"/><Relationship Id="rId35" Type="http://schemas.openxmlformats.org/officeDocument/2006/relationships/image" Target="../media/image65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F5FC3-F171-ECAB-1569-FAC0872957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1925053"/>
            <a:ext cx="9134608" cy="2663026"/>
          </a:xfrm>
        </p:spPr>
        <p:txBody>
          <a:bodyPr lIns="91440" tIns="45720" rIns="91440" bIns="45720" anchor="b">
            <a:noAutofit/>
          </a:bodyPr>
          <a:lstStyle/>
          <a:p>
            <a:r>
              <a:rPr lang="en-GB"/>
              <a:t>2N Residential </a:t>
            </a:r>
            <a:r>
              <a:rPr lang="cs-CZ"/>
              <a:t>Portfolio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43E32E-A164-A62D-339C-51C09CA63D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t"/>
          <a:lstStyle/>
          <a:p>
            <a:r>
              <a:rPr lang="en-GB"/>
              <a:t>Future-proof, smart, integrated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55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439086" cy="1746060"/>
          </a:xfrm>
        </p:spPr>
        <p:txBody>
          <a:bodyPr anchor="t">
            <a:normAutofit/>
          </a:bodyPr>
          <a:lstStyle/>
          <a:p>
            <a:r>
              <a:rPr lang="cs-CZ" b="1" kern="1200">
                <a:latin typeface="+mj-lt"/>
                <a:ea typeface="+mj-ea"/>
                <a:cs typeface="+mj-cs"/>
              </a:rPr>
              <a:t>2N</a:t>
            </a:r>
            <a:r>
              <a:rPr lang="cs-CZ" b="1" kern="1200" baseline="30000">
                <a:latin typeface="+mj-lt"/>
                <a:ea typeface="+mj-ea"/>
                <a:cs typeface="+mj-cs"/>
              </a:rPr>
              <a:t>®</a:t>
            </a:r>
            <a:r>
              <a:rPr lang="cs-CZ" b="1" kern="1200">
                <a:latin typeface="+mj-lt"/>
                <a:ea typeface="+mj-ea"/>
                <a:cs typeface="+mj-cs"/>
              </a:rPr>
              <a:t> IP Style</a:t>
            </a:r>
            <a:endParaRPr lang="cs-CZ" b="1" kern="1200" noProof="0">
              <a:latin typeface="+mj-lt"/>
              <a:ea typeface="+mj-ea"/>
              <a:cs typeface="+mj-cs"/>
            </a:endParaRPr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43333" y="10"/>
            <a:ext cx="6096000" cy="6857990"/>
          </a:xfrm>
          <a:noFill/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99033-B6FC-1C9D-32C2-A578384D0942}"/>
              </a:ext>
            </a:extLst>
          </p:cNvPr>
          <p:cNvSpPr txBox="1">
            <a:spLocks/>
          </p:cNvSpPr>
          <p:nvPr/>
        </p:nvSpPr>
        <p:spPr>
          <a:xfrm>
            <a:off x="223775" y="5671502"/>
            <a:ext cx="3582444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kern="1200">
                <a:latin typeface="+mj-lt"/>
                <a:ea typeface="+mn-ea"/>
                <a:cs typeface="+mn-cs"/>
              </a:rPr>
              <a:t>Defining future standards </a:t>
            </a:r>
            <a:r>
              <a:rPr lang="en-GB" dirty="0"/>
              <a:t>for</a:t>
            </a:r>
            <a:r>
              <a:rPr lang="en-GB" b="1" kern="1200">
                <a:latin typeface="+mj-lt"/>
                <a:ea typeface="+mn-ea"/>
                <a:cs typeface="+mn-cs"/>
              </a:rPr>
              <a:t> video intercoms</a:t>
            </a:r>
          </a:p>
        </p:txBody>
      </p:sp>
    </p:spTree>
    <p:extLst>
      <p:ext uri="{BB962C8B-B14F-4D97-AF65-F5344CB8AC3E}">
        <p14:creationId xmlns:p14="http://schemas.microsoft.com/office/powerpoint/2010/main" val="78868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Media 3" title="Video Intercom of the Future: Meet the New 2N® IP Style! (2021)⭐">
            <a:hlinkClick r:id="" action="ppaction://media"/>
            <a:extLst>
              <a:ext uri="{FF2B5EF4-FFF2-40B4-BE49-F238E27FC236}">
                <a16:creationId xmlns:a16="http://schemas.microsoft.com/office/drawing/2014/main" id="{A1C35C70-1286-FBA3-2CE7-42E984129F3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1524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15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2N</a:t>
            </a:r>
            <a:r>
              <a:rPr lang="en-GB" baseline="30000"/>
              <a:t>®</a:t>
            </a:r>
            <a:r>
              <a:rPr lang="en-GB"/>
              <a:t> IP Style Features</a:t>
            </a:r>
            <a:br>
              <a:rPr lang="en-GB"/>
            </a:br>
            <a:endParaRPr lang="en-GB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919537" cy="6858000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A4F2BD6-D711-F6A0-9633-3B762464F4A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151168" y="3800160"/>
            <a:ext cx="5752074" cy="2196286"/>
          </a:xfrm>
        </p:spPr>
        <p:txBody>
          <a:bodyPr/>
          <a:lstStyle/>
          <a:p>
            <a:r>
              <a:rPr lang="en-GB" sz="2400" b="1"/>
              <a:t>The camera of the future</a:t>
            </a:r>
            <a:r>
              <a:rPr lang="en-GB" sz="1800"/>
              <a:t> </a:t>
            </a:r>
          </a:p>
          <a:p>
            <a:endParaRPr lang="en-GB"/>
          </a:p>
          <a:p>
            <a:r>
              <a:rPr lang="en-GB"/>
              <a:t>Enhance your projects with an intercom which can handle multiple simultaneous </a:t>
            </a:r>
            <a:r>
              <a:rPr lang="en-GB" dirty="0"/>
              <a:t>Full </a:t>
            </a:r>
            <a:r>
              <a:rPr lang="en-GB"/>
              <a:t>HD streams and has a </a:t>
            </a:r>
            <a:r>
              <a:rPr lang="en-GB" b="1">
                <a:solidFill>
                  <a:schemeClr val="accent1"/>
                </a:solidFill>
              </a:rPr>
              <a:t>5 MP chip</a:t>
            </a:r>
            <a:r>
              <a:rPr lang="en-GB"/>
              <a:t>. It supports WDR and provides</a:t>
            </a:r>
            <a:r>
              <a:rPr lang="en-GB" dirty="0"/>
              <a:t> clear</a:t>
            </a:r>
            <a:r>
              <a:rPr lang="en-GB"/>
              <a:t> colour images, even in low-light conditions.</a:t>
            </a:r>
          </a:p>
        </p:txBody>
      </p:sp>
    </p:spTree>
    <p:extLst>
      <p:ext uri="{BB962C8B-B14F-4D97-AF65-F5344CB8AC3E}">
        <p14:creationId xmlns:p14="http://schemas.microsoft.com/office/powerpoint/2010/main" val="252299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25CB-A423-4FF4-91E9-82444AC74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2N</a:t>
            </a:r>
            <a:r>
              <a:rPr lang="en-GB" baseline="30000"/>
              <a:t>®</a:t>
            </a:r>
            <a:r>
              <a:rPr lang="en-GB"/>
              <a:t> IP Style Features</a:t>
            </a:r>
            <a:br>
              <a:rPr lang="en-GB"/>
            </a:br>
            <a:endParaRPr lang="en-GB"/>
          </a:p>
        </p:txBody>
      </p:sp>
      <p:pic>
        <p:nvPicPr>
          <p:cNvPr id="21" name="Access_vizu_1.jpg">
            <a:extLst>
              <a:ext uri="{FF2B5EF4-FFF2-40B4-BE49-F238E27FC236}">
                <a16:creationId xmlns:a16="http://schemas.microsoft.com/office/drawing/2014/main" id="{6A8E19EA-27B0-D6E5-F12D-8A47D9E765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5327" y="1254738"/>
            <a:ext cx="3577389" cy="2446833"/>
          </a:xfrm>
          <a:solidFill>
            <a:srgbClr val="EBEBEB"/>
          </a:solidFill>
          <a:ln>
            <a:noFill/>
          </a:ln>
        </p:spPr>
      </p:pic>
      <p:pic>
        <p:nvPicPr>
          <p:cNvPr id="18" name="Access_vizu_1.jpg">
            <a:extLst>
              <a:ext uri="{FF2B5EF4-FFF2-40B4-BE49-F238E27FC236}">
                <a16:creationId xmlns:a16="http://schemas.microsoft.com/office/drawing/2014/main" id="{3DD7EEBF-1EE9-EE82-0242-9B638F5AF5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246" y="1254739"/>
            <a:ext cx="3577389" cy="2446834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217459-1BD2-EA06-2CC8-3F0C9E2290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662918"/>
            <a:ext cx="3007255" cy="1200329"/>
          </a:xfrm>
        </p:spPr>
        <p:txBody>
          <a:bodyPr/>
          <a:lstStyle/>
          <a:p>
            <a:r>
              <a:rPr lang="en-US" b="1" noProof="0"/>
              <a:t>Premium 10“ Display</a:t>
            </a:r>
          </a:p>
          <a:p>
            <a:r>
              <a:rPr lang="en-US" sz="1600" noProof="0"/>
              <a:t>The extreme brightness of the display guarantees excellent readability, even in direct sunlight.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19A9C7-903C-4906-EBCE-03E621C394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660811"/>
            <a:ext cx="3007255" cy="1200329"/>
          </a:xfrm>
        </p:spPr>
        <p:txBody>
          <a:bodyPr/>
          <a:lstStyle/>
          <a:p>
            <a:r>
              <a:rPr lang="en-US" b="1" noProof="0"/>
              <a:t>IP65 and IK08 Durability</a:t>
            </a:r>
          </a:p>
          <a:p>
            <a:r>
              <a:rPr lang="en-US" sz="1600" noProof="0"/>
              <a:t>The 2N® IP Style can easily resist heavy rain, a dusty environment, and even attacks by vandals.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512F25A-57B2-CEDB-6CDD-A4AACC1DCF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3158" y="4665025"/>
            <a:ext cx="3007255" cy="1200329"/>
          </a:xfrm>
        </p:spPr>
        <p:txBody>
          <a:bodyPr/>
          <a:lstStyle/>
          <a:p>
            <a:r>
              <a:rPr lang="en-US" b="1" dirty="0"/>
              <a:t>Mobile Access Control</a:t>
            </a:r>
          </a:p>
          <a:p>
            <a:r>
              <a:rPr lang="en-US" sz="1600" dirty="0"/>
              <a:t>Offer smooth, secure and reliable access to buildings with our WaveKey technology.</a:t>
            </a:r>
          </a:p>
        </p:txBody>
      </p:sp>
      <p:pic>
        <p:nvPicPr>
          <p:cNvPr id="19" name="Zástupný symbol obrázku 18" descr="Pravítko obrys">
            <a:extLst>
              <a:ext uri="{FF2B5EF4-FFF2-40B4-BE49-F238E27FC236}">
                <a16:creationId xmlns:a16="http://schemas.microsoft.com/office/drawing/2014/main" id="{A048A6E9-2CEF-EC11-9C76-3E65144CB89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570247" y="3917312"/>
            <a:ext cx="554037" cy="555625"/>
          </a:xfrm>
        </p:spPr>
      </p:pic>
      <p:pic>
        <p:nvPicPr>
          <p:cNvPr id="25" name="Zástupný symbol obrázku 24" descr="Štít – zaškrtnutí obrys">
            <a:extLst>
              <a:ext uri="{FF2B5EF4-FFF2-40B4-BE49-F238E27FC236}">
                <a16:creationId xmlns:a16="http://schemas.microsoft.com/office/drawing/2014/main" id="{3D58EC12-6326-03F2-2A06-84FCEFBAFEA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8671587" y="3914481"/>
            <a:ext cx="554037" cy="555625"/>
          </a:xfrm>
        </p:spPr>
      </p:pic>
      <p:pic>
        <p:nvPicPr>
          <p:cNvPr id="29" name="Zástupný symbol obrázku 28" descr="Chytrý telefon obrys">
            <a:extLst>
              <a:ext uri="{FF2B5EF4-FFF2-40B4-BE49-F238E27FC236}">
                <a16:creationId xmlns:a16="http://schemas.microsoft.com/office/drawing/2014/main" id="{9AE5EF28-1CB1-4205-AE3A-028F1B69558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13158" y="3914481"/>
            <a:ext cx="554037" cy="555625"/>
          </a:xfrm>
        </p:spPr>
      </p:pic>
      <p:pic>
        <p:nvPicPr>
          <p:cNvPr id="14" name="Access_vizu_1.jpg">
            <a:extLst>
              <a:ext uri="{FF2B5EF4-FFF2-40B4-BE49-F238E27FC236}">
                <a16:creationId xmlns:a16="http://schemas.microsoft.com/office/drawing/2014/main" id="{6BED1D53-7660-42BC-A258-B9796AC0CE5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3219" y="1254738"/>
            <a:ext cx="3577388" cy="2446834"/>
          </a:xfr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2637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291287"/>
            <a:ext cx="4180957" cy="1746060"/>
          </a:xfrm>
        </p:spPr>
        <p:txBody>
          <a:bodyPr/>
          <a:lstStyle/>
          <a:p>
            <a:r>
              <a:rPr lang="en-GB"/>
              <a:t>2N</a:t>
            </a:r>
            <a:r>
              <a:rPr lang="en-GB" baseline="30000"/>
              <a:t>®</a:t>
            </a:r>
            <a:r>
              <a:rPr lang="en-GB"/>
              <a:t> IP Verso 2.0</a:t>
            </a:r>
            <a:br>
              <a:rPr lang="en-GB"/>
            </a:br>
            <a:endParaRPr lang="en-GB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658"/>
          <a:stretch/>
        </p:blipFill>
        <p:spPr>
          <a:xfrm>
            <a:off x="4556317" y="0"/>
            <a:ext cx="7635684" cy="6858000"/>
          </a:xfr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39AD2CE-F7D5-A635-9179-DFACDAF19C19}"/>
              </a:ext>
            </a:extLst>
          </p:cNvPr>
          <p:cNvSpPr txBox="1">
            <a:spLocks/>
          </p:cNvSpPr>
          <p:nvPr/>
        </p:nvSpPr>
        <p:spPr>
          <a:xfrm>
            <a:off x="223775" y="5671502"/>
            <a:ext cx="3582444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Create a door intercom for any project imaginable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08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🦄Discover the Unicorn of IP Video Intercoms! ✨The 2N® IP Verso 2.0 ✨">
            <a:hlinkClick r:id="" action="ppaction://media"/>
            <a:extLst>
              <a:ext uri="{FF2B5EF4-FFF2-40B4-BE49-F238E27FC236}">
                <a16:creationId xmlns:a16="http://schemas.microsoft.com/office/drawing/2014/main" id="{54D1BFFC-AAD6-F45A-045A-30446BC2FF6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30480"/>
            <a:ext cx="12192000" cy="6888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25CB-A423-4FF4-91E9-82444AC74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2N</a:t>
            </a:r>
            <a:r>
              <a:rPr lang="en-GB" baseline="30000"/>
              <a:t>®</a:t>
            </a:r>
            <a:r>
              <a:rPr lang="en-GB"/>
              <a:t> IP Verso</a:t>
            </a:r>
            <a:r>
              <a:rPr lang="cs-CZ"/>
              <a:t> 2.0</a:t>
            </a:r>
            <a:r>
              <a:rPr lang="en-GB"/>
              <a:t> Features</a:t>
            </a:r>
            <a:br>
              <a:rPr lang="en-GB"/>
            </a:br>
            <a:endParaRPr lang="en-GB"/>
          </a:p>
        </p:txBody>
      </p:sp>
      <p:pic>
        <p:nvPicPr>
          <p:cNvPr id="21" name="Access_vizu_1.jpg">
            <a:extLst>
              <a:ext uri="{FF2B5EF4-FFF2-40B4-BE49-F238E27FC236}">
                <a16:creationId xmlns:a16="http://schemas.microsoft.com/office/drawing/2014/main" id="{6A8E19EA-27B0-D6E5-F12D-8A47D9E765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65" r="1026" b="2892"/>
          <a:stretch/>
        </p:blipFill>
        <p:spPr>
          <a:xfrm>
            <a:off x="4329400" y="1295758"/>
            <a:ext cx="3555075" cy="2431573"/>
          </a:xfrm>
          <a:solidFill>
            <a:schemeClr val="bg1">
              <a:lumMod val="85000"/>
            </a:schemeClr>
          </a:solidFill>
          <a:ln>
            <a:solidFill>
              <a:srgbClr val="EBEBEB"/>
            </a:solidFill>
          </a:ln>
        </p:spPr>
      </p:pic>
      <p:pic>
        <p:nvPicPr>
          <p:cNvPr id="24" name="Access_vizu_1.jpg">
            <a:extLst>
              <a:ext uri="{FF2B5EF4-FFF2-40B4-BE49-F238E27FC236}">
                <a16:creationId xmlns:a16="http://schemas.microsoft.com/office/drawing/2014/main" id="{8DF918E5-83B6-0247-32F6-8C09008436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7451" y="1254738"/>
            <a:ext cx="3577388" cy="2446834"/>
          </a:xfrm>
          <a:noFill/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217459-1BD2-EA06-2CC8-3F0C9E2290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662918"/>
            <a:ext cx="3007255" cy="1200329"/>
          </a:xfrm>
        </p:spPr>
        <p:txBody>
          <a:bodyPr/>
          <a:lstStyle/>
          <a:p>
            <a:r>
              <a:rPr lang="en-GB" b="1"/>
              <a:t>Advanced Modularity</a:t>
            </a:r>
          </a:p>
          <a:p>
            <a:br>
              <a:rPr lang="cs-CZ" sz="1600"/>
            </a:br>
            <a:r>
              <a:rPr lang="en-GB" sz="1600"/>
              <a:t>Combine 16 different modules and 4 installation options to create the ideal intercom for your project.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19A9C7-903C-4906-EBCE-03E621C394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660811"/>
            <a:ext cx="3007255" cy="1200329"/>
          </a:xfrm>
        </p:spPr>
        <p:txBody>
          <a:bodyPr/>
          <a:lstStyle/>
          <a:p>
            <a:r>
              <a:rPr lang="en-GB" b="1"/>
              <a:t>Choose any Access Control Option</a:t>
            </a:r>
          </a:p>
          <a:p>
            <a:r>
              <a:rPr lang="en-GB" sz="1600"/>
              <a:t>RFID readers, keypads, fingerprint readers, Bluetooth readers and/or a combination of them all.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512F25A-57B2-CEDB-6CDD-A4AACC1DCF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3158" y="4665025"/>
            <a:ext cx="3007255" cy="1200329"/>
          </a:xfrm>
        </p:spPr>
        <p:txBody>
          <a:bodyPr/>
          <a:lstStyle/>
          <a:p>
            <a:r>
              <a:rPr lang="en-GB" b="1"/>
              <a:t>Wide-Angle Full HD Camera</a:t>
            </a:r>
          </a:p>
          <a:p>
            <a:r>
              <a:rPr lang="en-GB" sz="1600"/>
              <a:t>It provides crystal-clear colour images, supports WDR and maintains image colour even in low light conditions.</a:t>
            </a:r>
          </a:p>
        </p:txBody>
      </p:sp>
      <p:pic>
        <p:nvPicPr>
          <p:cNvPr id="19" name="Zástupný symbol obrázku 18" descr="Abacus outline">
            <a:extLst>
              <a:ext uri="{FF2B5EF4-FFF2-40B4-BE49-F238E27FC236}">
                <a16:creationId xmlns:a16="http://schemas.microsoft.com/office/drawing/2014/main" id="{A048A6E9-2CEF-EC11-9C76-3E65144CB89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570247" y="3917312"/>
            <a:ext cx="554037" cy="555625"/>
          </a:xfrm>
        </p:spPr>
      </p:pic>
      <p:pic>
        <p:nvPicPr>
          <p:cNvPr id="25" name="Zástupný symbol obrázku 24" descr="Klíč obrys">
            <a:extLst>
              <a:ext uri="{FF2B5EF4-FFF2-40B4-BE49-F238E27FC236}">
                <a16:creationId xmlns:a16="http://schemas.microsoft.com/office/drawing/2014/main" id="{3D58EC12-6326-03F2-2A06-84FCEFBAFEA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71587" y="3914481"/>
            <a:ext cx="554037" cy="555625"/>
          </a:xfrm>
        </p:spPr>
      </p:pic>
      <p:pic>
        <p:nvPicPr>
          <p:cNvPr id="29" name="Zástupný symbol obrázku 28" descr="Web cam outline">
            <a:extLst>
              <a:ext uri="{FF2B5EF4-FFF2-40B4-BE49-F238E27FC236}">
                <a16:creationId xmlns:a16="http://schemas.microsoft.com/office/drawing/2014/main" id="{9AE5EF28-1CB1-4205-AE3A-028F1B69558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13158" y="3914481"/>
            <a:ext cx="554037" cy="555625"/>
          </a:xfr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09CF77FC-5BE2-59D4-5598-7B4B91FC2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671"/>
          <a:stretch/>
        </p:blipFill>
        <p:spPr bwMode="auto">
          <a:xfrm>
            <a:off x="247650" y="1267593"/>
            <a:ext cx="3578225" cy="2447925"/>
          </a:xfrm>
          <a:prstGeom prst="round2SameRect">
            <a:avLst>
              <a:gd name="adj1" fmla="val 6323"/>
              <a:gd name="adj2" fmla="val 0"/>
            </a:avLst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503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EC0D55E3-ED7F-4E08-9678-2045DC21476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15EFEE-CE56-43D3-8957-F96D2D349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8062" y="2507823"/>
            <a:ext cx="9095875" cy="1842353"/>
          </a:xfrm>
        </p:spPr>
        <p:txBody>
          <a:bodyPr/>
          <a:lstStyle/>
          <a:p>
            <a:pPr algn="ctr"/>
            <a:r>
              <a:rPr lang="en-GB" sz="6000">
                <a:solidFill>
                  <a:schemeClr val="bg1"/>
                </a:solidFill>
              </a:rPr>
              <a:t>Apartments</a:t>
            </a:r>
          </a:p>
        </p:txBody>
      </p:sp>
    </p:spTree>
    <p:extLst>
      <p:ext uri="{BB962C8B-B14F-4D97-AF65-F5344CB8AC3E}">
        <p14:creationId xmlns:p14="http://schemas.microsoft.com/office/powerpoint/2010/main" val="1392044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2N</a:t>
            </a:r>
            <a:r>
              <a:rPr lang="en-GB" baseline="30000"/>
              <a:t>®</a:t>
            </a:r>
            <a:r>
              <a:rPr lang="en-GB"/>
              <a:t> Indoor View</a:t>
            </a:r>
            <a:br>
              <a:rPr lang="en-GB"/>
            </a:br>
            <a:endParaRPr lang="en-US" noProof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6387" y="0"/>
            <a:ext cx="792561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775" y="5671502"/>
            <a:ext cx="3582444" cy="768015"/>
          </a:xfrm>
        </p:spPr>
        <p:txBody>
          <a:bodyPr/>
          <a:lstStyle/>
          <a:p>
            <a:r>
              <a:rPr lang="en-GB"/>
              <a:t>Experience touch responses at lightning speed</a:t>
            </a:r>
          </a:p>
        </p:txBody>
      </p:sp>
    </p:spTree>
    <p:extLst>
      <p:ext uri="{BB962C8B-B14F-4D97-AF65-F5344CB8AC3E}">
        <p14:creationId xmlns:p14="http://schemas.microsoft.com/office/powerpoint/2010/main" val="355401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25CB-A423-4FF4-91E9-82444AC74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2N</a:t>
            </a:r>
            <a:r>
              <a:rPr lang="en-GB" baseline="30000"/>
              <a:t>®</a:t>
            </a:r>
            <a:r>
              <a:rPr lang="en-GB"/>
              <a:t> Indoor View Features</a:t>
            </a:r>
            <a:br>
              <a:rPr lang="en-GB"/>
            </a:br>
            <a:endParaRPr lang="en-GB"/>
          </a:p>
        </p:txBody>
      </p:sp>
      <p:pic>
        <p:nvPicPr>
          <p:cNvPr id="21" name="Access_vizu_1.jpg">
            <a:extLst>
              <a:ext uri="{FF2B5EF4-FFF2-40B4-BE49-F238E27FC236}">
                <a16:creationId xmlns:a16="http://schemas.microsoft.com/office/drawing/2014/main" id="{6A8E19EA-27B0-D6E5-F12D-8A47D9E765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5327" y="1254738"/>
            <a:ext cx="3577389" cy="2446835"/>
          </a:xfrm>
          <a:solidFill>
            <a:srgbClr val="FF0000"/>
          </a:solidFill>
        </p:spPr>
      </p:pic>
      <p:pic>
        <p:nvPicPr>
          <p:cNvPr id="24" name="Access_vizu_1.jpg">
            <a:extLst>
              <a:ext uri="{FF2B5EF4-FFF2-40B4-BE49-F238E27FC236}">
                <a16:creationId xmlns:a16="http://schemas.microsoft.com/office/drawing/2014/main" id="{8DF918E5-83B6-0247-32F6-8C09008436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5130" t="11069" r="4754" b="23206"/>
          <a:stretch/>
        </p:blipFill>
        <p:spPr>
          <a:xfrm>
            <a:off x="8397451" y="1254738"/>
            <a:ext cx="3577388" cy="2446834"/>
          </a:xfrm>
          <a:noFill/>
        </p:spPr>
      </p:pic>
      <p:pic>
        <p:nvPicPr>
          <p:cNvPr id="18" name="Access_vizu_1.jpg">
            <a:extLst>
              <a:ext uri="{FF2B5EF4-FFF2-40B4-BE49-F238E27FC236}">
                <a16:creationId xmlns:a16="http://schemas.microsoft.com/office/drawing/2014/main" id="{3DD7EEBF-1EE9-EE82-0242-9B638F5AF5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703" t="-5703" r="-5703" b="-5703"/>
          <a:stretch/>
        </p:blipFill>
        <p:spPr>
          <a:xfrm>
            <a:off x="255588" y="1254738"/>
            <a:ext cx="3564532" cy="2438040"/>
          </a:xfrm>
          <a:solidFill>
            <a:srgbClr val="FFFFFF"/>
          </a:solidFill>
          <a:ln w="6350">
            <a:solidFill>
              <a:srgbClr val="EBEBEB"/>
            </a:solidFill>
          </a:ln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217459-1BD2-EA06-2CC8-3F0C9E2290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662918"/>
            <a:ext cx="3007255" cy="1200329"/>
          </a:xfrm>
        </p:spPr>
        <p:txBody>
          <a:bodyPr/>
          <a:lstStyle/>
          <a:p>
            <a:r>
              <a:rPr lang="en-GB" b="1"/>
              <a:t>Video Surveillance</a:t>
            </a:r>
          </a:p>
          <a:p>
            <a:r>
              <a:rPr lang="en-GB" sz="1600"/>
              <a:t>The resident can see what’s going on anywhere where there’s an IP camera installed (for example in the hallway, garden or garage).</a:t>
            </a:r>
            <a:endParaRPr lang="en-GB" sz="120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19A9C7-903C-4906-EBCE-03E621C394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660811"/>
            <a:ext cx="3007255" cy="1200329"/>
          </a:xfrm>
        </p:spPr>
        <p:txBody>
          <a:bodyPr/>
          <a:lstStyle/>
          <a:p>
            <a:r>
              <a:rPr lang="en-GB" b="1"/>
              <a:t>Smart-Home Integration</a:t>
            </a:r>
          </a:p>
          <a:p>
            <a:r>
              <a:rPr lang="en-GB" sz="1600" dirty="0"/>
              <a:t>The resident can turn on the air-conditioning or call the lift directly from the display on their unit. The unit can send up to 3 different HTTP commands.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512F25A-57B2-CEDB-6CDD-A4AACC1DCF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3158" y="4665025"/>
            <a:ext cx="3007255" cy="1200329"/>
          </a:xfrm>
        </p:spPr>
        <p:txBody>
          <a:bodyPr/>
          <a:lstStyle/>
          <a:p>
            <a:r>
              <a:rPr lang="en-GB" b="1"/>
              <a:t>7“ HD Touch Screen</a:t>
            </a:r>
          </a:p>
          <a:p>
            <a:r>
              <a:rPr lang="en-GB" sz="1600"/>
              <a:t>Your customer will love how easy </a:t>
            </a:r>
            <a:r>
              <a:rPr lang="en-GB" sz="1600" dirty="0"/>
              <a:t>the unit </a:t>
            </a:r>
            <a:r>
              <a:rPr lang="en-GB" sz="1600"/>
              <a:t>is to operate and will be amazed by full-screen video calls</a:t>
            </a:r>
            <a:r>
              <a:rPr lang="en-GB" sz="1600" dirty="0"/>
              <a:t> on the large display!</a:t>
            </a:r>
            <a:endParaRPr lang="en-GB" sz="1200"/>
          </a:p>
        </p:txBody>
      </p:sp>
      <p:pic>
        <p:nvPicPr>
          <p:cNvPr id="19" name="Zástupný symbol obrázku 18" descr="Bezpečnostní kamera obrys">
            <a:extLst>
              <a:ext uri="{FF2B5EF4-FFF2-40B4-BE49-F238E27FC236}">
                <a16:creationId xmlns:a16="http://schemas.microsoft.com/office/drawing/2014/main" id="{A048A6E9-2CEF-EC11-9C76-3E65144CB89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570247" y="3917312"/>
            <a:ext cx="554037" cy="555625"/>
          </a:xfrm>
        </p:spPr>
      </p:pic>
      <p:pic>
        <p:nvPicPr>
          <p:cNvPr id="25" name="Zástupný symbol obrázku 24" descr="Renovace (dům s ohňostrojem) obrys">
            <a:extLst>
              <a:ext uri="{FF2B5EF4-FFF2-40B4-BE49-F238E27FC236}">
                <a16:creationId xmlns:a16="http://schemas.microsoft.com/office/drawing/2014/main" id="{3D58EC12-6326-03F2-2A06-84FCEFBAFEA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671587" y="3914481"/>
            <a:ext cx="554037" cy="555625"/>
          </a:xfrm>
        </p:spPr>
      </p:pic>
      <p:pic>
        <p:nvPicPr>
          <p:cNvPr id="29" name="Zástupný symbol obrázku 28" descr="dotykový displej obrys">
            <a:extLst>
              <a:ext uri="{FF2B5EF4-FFF2-40B4-BE49-F238E27FC236}">
                <a16:creationId xmlns:a16="http://schemas.microsoft.com/office/drawing/2014/main" id="{9AE5EF28-1CB1-4205-AE3A-028F1B69558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513158" y="3914481"/>
            <a:ext cx="554037" cy="555625"/>
          </a:xfrm>
        </p:spPr>
      </p:pic>
    </p:spTree>
    <p:extLst>
      <p:ext uri="{BB962C8B-B14F-4D97-AF65-F5344CB8AC3E}">
        <p14:creationId xmlns:p14="http://schemas.microsoft.com/office/powerpoint/2010/main" val="174356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53FC8AF-2B02-4EC6-B39F-770A3B53BC7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GB">
                <a:ea typeface="+mj-lt"/>
                <a:cs typeface="+mj-lt"/>
              </a:rPr>
              <a:t>Modern Residential </a:t>
            </a:r>
            <a:r>
              <a:rPr lang="en-GB" dirty="0">
                <a:ea typeface="+mj-lt"/>
                <a:cs typeface="+mj-lt"/>
              </a:rPr>
              <a:t>Projects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26C283B-07F5-433B-94C4-D0A2C51262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 lIns="91440" tIns="45720" rIns="91440" bIns="45720" anchor="b">
            <a:noAutofit/>
          </a:bodyPr>
          <a:lstStyle/>
          <a:p>
            <a:r>
              <a:rPr lang="en-GB" b="0">
                <a:ea typeface="+mj-lt"/>
                <a:cs typeface="+mj-lt"/>
              </a:rPr>
              <a:t>The Key Elements:</a:t>
            </a:r>
            <a:endParaRPr lang="en-US"/>
          </a:p>
        </p:txBody>
      </p:sp>
      <p:pic>
        <p:nvPicPr>
          <p:cNvPr id="16" name="Zástupný symbol obrázku 15">
            <a:extLst>
              <a:ext uri="{FF2B5EF4-FFF2-40B4-BE49-F238E27FC236}">
                <a16:creationId xmlns:a16="http://schemas.microsoft.com/office/drawing/2014/main" id="{00291882-0EE9-3D27-4F09-7203D235674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-451"/>
          <a:stretch/>
        </p:blipFill>
        <p:spPr>
          <a:xfrm>
            <a:off x="8325852" y="291287"/>
            <a:ext cx="3577389" cy="2880603"/>
          </a:xfrm>
        </p:spPr>
      </p:pic>
      <p:pic>
        <p:nvPicPr>
          <p:cNvPr id="18" name="Zástupný symbol obrázku 17">
            <a:extLst>
              <a:ext uri="{FF2B5EF4-FFF2-40B4-BE49-F238E27FC236}">
                <a16:creationId xmlns:a16="http://schemas.microsoft.com/office/drawing/2014/main" id="{8D9A7DD7-0EB1-68D8-3F75-A015D73BD3C5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4" name="Zástupný symbol obrázku 13">
            <a:extLst>
              <a:ext uri="{FF2B5EF4-FFF2-40B4-BE49-F238E27FC236}">
                <a16:creationId xmlns:a16="http://schemas.microsoft.com/office/drawing/2014/main" id="{0501CC3A-EE37-2CFD-0062-55419E44B8E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2" name="Zástupný symbol obrázku 11">
            <a:extLst>
              <a:ext uri="{FF2B5EF4-FFF2-40B4-BE49-F238E27FC236}">
                <a16:creationId xmlns:a16="http://schemas.microsoft.com/office/drawing/2014/main" id="{3E07CCBB-C6A4-3D2B-552D-9BDDD563A51B}"/>
              </a:ext>
            </a:extLst>
          </p:cNvPr>
          <p:cNvPicPr>
            <a:picLocks noGrp="1" noChangeAspect="1"/>
          </p:cNvPicPr>
          <p:nvPr>
            <p:ph type="pic" sz="quarter" idx="16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7305" y="3550798"/>
            <a:ext cx="3577389" cy="2880603"/>
          </a:xfr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F7486E8-1EB3-7EF7-07D8-2D4E3A53187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 lIns="91440" tIns="45720" rIns="91440" bIns="45720" anchor="t"/>
          <a:lstStyle/>
          <a:p>
            <a:r>
              <a:rPr lang="en-US"/>
              <a:t>B</a:t>
            </a:r>
            <a:r>
              <a:rPr lang="en-GB"/>
              <a:t>ring your customers added value by </a:t>
            </a:r>
            <a:r>
              <a:rPr lang="en-GB" b="1">
                <a:solidFill>
                  <a:schemeClr val="accent1"/>
                </a:solidFill>
              </a:rPr>
              <a:t>implementing these 4 things </a:t>
            </a:r>
            <a:r>
              <a:rPr lang="en-GB"/>
              <a:t>into your project's solution:</a:t>
            </a:r>
            <a:endParaRPr lang="en-US" noProof="0">
              <a:ea typeface="+mn-lt"/>
              <a:cs typeface="+mn-lt"/>
            </a:endParaRPr>
          </a:p>
          <a:p>
            <a:endParaRPr lang="en-US" noProof="0">
              <a:cs typeface="Segoe U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6AD5F4-6884-A7E7-AF2F-D32BC5F0B08A}"/>
              </a:ext>
            </a:extLst>
          </p:cNvPr>
          <p:cNvSpPr/>
          <p:nvPr/>
        </p:nvSpPr>
        <p:spPr>
          <a:xfrm>
            <a:off x="4307301" y="2494253"/>
            <a:ext cx="3577389" cy="6776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en-US" sz="2400" b="1"/>
              <a:t>IP technology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6D0B61-350B-1558-5965-C7D3AFEFD285}"/>
              </a:ext>
            </a:extLst>
          </p:cNvPr>
          <p:cNvSpPr/>
          <p:nvPr/>
        </p:nvSpPr>
        <p:spPr>
          <a:xfrm>
            <a:off x="8325852" y="2494254"/>
            <a:ext cx="3577389" cy="677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en-US" sz="2400" b="1"/>
              <a:t>Mobile access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3EBD26-54E8-A1C7-6940-FDB77AF34A97}"/>
              </a:ext>
            </a:extLst>
          </p:cNvPr>
          <p:cNvSpPr/>
          <p:nvPr/>
        </p:nvSpPr>
        <p:spPr>
          <a:xfrm>
            <a:off x="4307302" y="5753768"/>
            <a:ext cx="3577389" cy="677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en-US" sz="2400" b="1" spc="-30"/>
              <a:t>Prioritize</a:t>
            </a:r>
            <a:r>
              <a:rPr lang="cs-CZ" sz="2400" b="1" spc="-30"/>
              <a:t> </a:t>
            </a:r>
            <a:r>
              <a:rPr lang="en-US" sz="2400" b="1" spc="-30"/>
              <a:t>cybersecurity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C83DC2-49AA-5691-E1B1-94BA00509BA7}"/>
              </a:ext>
            </a:extLst>
          </p:cNvPr>
          <p:cNvSpPr/>
          <p:nvPr/>
        </p:nvSpPr>
        <p:spPr>
          <a:xfrm>
            <a:off x="8325852" y="5753768"/>
            <a:ext cx="3577389" cy="6776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r>
              <a:rPr lang="en-US" sz="2400" b="1"/>
              <a:t>Easy integration</a:t>
            </a:r>
          </a:p>
        </p:txBody>
      </p:sp>
    </p:spTree>
    <p:extLst>
      <p:ext uri="{BB962C8B-B14F-4D97-AF65-F5344CB8AC3E}">
        <p14:creationId xmlns:p14="http://schemas.microsoft.com/office/powerpoint/2010/main" val="3754721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2N</a:t>
            </a:r>
            <a:r>
              <a:rPr lang="en-GB" baseline="30000" dirty="0"/>
              <a:t>®</a:t>
            </a:r>
            <a:r>
              <a:rPr lang="en-GB" dirty="0"/>
              <a:t> Indoor Compact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775" y="5671502"/>
            <a:ext cx="3582444" cy="768015"/>
          </a:xfrm>
        </p:spPr>
        <p:txBody>
          <a:bodyPr/>
          <a:lstStyle/>
          <a:p>
            <a:r>
              <a:rPr lang="en-GB" dirty="0"/>
              <a:t>Midsized high-end video answering unit</a:t>
            </a:r>
          </a:p>
        </p:txBody>
      </p:sp>
      <p:pic>
        <p:nvPicPr>
          <p:cNvPr id="7" name="Picture Placeholder 6" descr="A person using a video intercom&#10;&#10;Description automatically generated">
            <a:extLst>
              <a:ext uri="{FF2B5EF4-FFF2-40B4-BE49-F238E27FC236}">
                <a16:creationId xmlns:a16="http://schemas.microsoft.com/office/drawing/2014/main" id="{6E0495BE-6814-F02E-F2CC-A3806E8D702A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6387" y="0"/>
            <a:ext cx="7925613" cy="6858000"/>
          </a:xfrm>
        </p:spPr>
      </p:pic>
    </p:spTree>
    <p:extLst>
      <p:ext uri="{BB962C8B-B14F-4D97-AF65-F5344CB8AC3E}">
        <p14:creationId xmlns:p14="http://schemas.microsoft.com/office/powerpoint/2010/main" val="6467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25CB-A423-4FF4-91E9-82444AC74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2N</a:t>
            </a:r>
            <a:r>
              <a:rPr lang="en-GB" baseline="30000" dirty="0"/>
              <a:t>®</a:t>
            </a:r>
            <a:r>
              <a:rPr lang="en-GB" dirty="0"/>
              <a:t> Indoor Compact Features</a:t>
            </a:r>
            <a:br>
              <a:rPr lang="en-GB" dirty="0"/>
            </a:br>
            <a:endParaRPr lang="en-GB" dirty="0"/>
          </a:p>
        </p:txBody>
      </p:sp>
      <p:pic>
        <p:nvPicPr>
          <p:cNvPr id="18" name="Access_vizu_1.jpg">
            <a:extLst>
              <a:ext uri="{FF2B5EF4-FFF2-40B4-BE49-F238E27FC236}">
                <a16:creationId xmlns:a16="http://schemas.microsoft.com/office/drawing/2014/main" id="{3DD7EEBF-1EE9-EE82-0242-9B638F5AF5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588" y="1254738"/>
            <a:ext cx="3564532" cy="2438040"/>
          </a:xfrm>
          <a:solidFill>
            <a:srgbClr val="FFFFFF"/>
          </a:solidFill>
          <a:ln w="6350">
            <a:solidFill>
              <a:srgbClr val="EBEBEB"/>
            </a:solidFill>
          </a:ln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217459-1BD2-EA06-2CC8-3F0C9E2290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662918"/>
            <a:ext cx="3007255" cy="1200329"/>
          </a:xfrm>
        </p:spPr>
        <p:txBody>
          <a:bodyPr/>
          <a:lstStyle/>
          <a:p>
            <a:r>
              <a:rPr lang="en-GB" b="1" dirty="0"/>
              <a:t>Backlit Touch Buttons</a:t>
            </a:r>
          </a:p>
          <a:p>
            <a:r>
              <a:rPr lang="en-GB" sz="1600" dirty="0"/>
              <a:t>The unit is controlled by seven capacitive buttons that are colour-backlit and react quickly to the user's touch.</a:t>
            </a:r>
            <a:endParaRPr lang="en-GB" sz="120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19A9C7-903C-4906-EBCE-03E621C394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660811"/>
            <a:ext cx="3007255" cy="1200329"/>
          </a:xfrm>
        </p:spPr>
        <p:txBody>
          <a:bodyPr/>
          <a:lstStyle/>
          <a:p>
            <a:r>
              <a:rPr lang="en-GB" b="1" dirty="0"/>
              <a:t>Tempered Glass Surface</a:t>
            </a:r>
          </a:p>
          <a:p>
            <a:r>
              <a:rPr lang="en-GB" sz="1600" dirty="0"/>
              <a:t>The 3 mm thick glass is chemically hardened at 420 °C in a salt bath which allows us to achieve maximum resistance to scratches and impact.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512F25A-57B2-CEDB-6CDD-A4AACC1DCF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3158" y="4665025"/>
            <a:ext cx="3007255" cy="1200329"/>
          </a:xfrm>
        </p:spPr>
        <p:txBody>
          <a:bodyPr/>
          <a:lstStyle/>
          <a:p>
            <a:r>
              <a:rPr lang="en-GB" b="1" dirty="0"/>
              <a:t>4.3“ Colour Screen</a:t>
            </a:r>
          </a:p>
          <a:p>
            <a:r>
              <a:rPr lang="en-GB" sz="1600" dirty="0"/>
              <a:t>The large display transmits clear video calls with visitors and also allows for a wide overview of what’s happening in front of the house.</a:t>
            </a:r>
            <a:endParaRPr lang="en-GB" sz="1200" dirty="0"/>
          </a:p>
        </p:txBody>
      </p:sp>
      <p:pic>
        <p:nvPicPr>
          <p:cNvPr id="12" name="Access_vizu_1.jpg">
            <a:extLst>
              <a:ext uri="{FF2B5EF4-FFF2-40B4-BE49-F238E27FC236}">
                <a16:creationId xmlns:a16="http://schemas.microsoft.com/office/drawing/2014/main" id="{11681C6C-1D44-B8B9-418B-5F5B9390A08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4854" y="1254738"/>
            <a:ext cx="3564532" cy="2438040"/>
          </a:xfrm>
          <a:prstGeom prst="round2SameRect">
            <a:avLst>
              <a:gd name="adj1" fmla="val 4966"/>
              <a:gd name="adj2" fmla="val 0"/>
            </a:avLst>
          </a:prstGeom>
          <a:solidFill>
            <a:srgbClr val="FFFFFF"/>
          </a:solidFill>
          <a:ln w="6350">
            <a:solidFill>
              <a:srgbClr val="EBEBEB"/>
            </a:solidFill>
          </a:ln>
        </p:spPr>
      </p:pic>
      <p:pic>
        <p:nvPicPr>
          <p:cNvPr id="16" name="Zástupný symbol obrázku 28" descr="dotykový displej obrys">
            <a:extLst>
              <a:ext uri="{FF2B5EF4-FFF2-40B4-BE49-F238E27FC236}">
                <a16:creationId xmlns:a16="http://schemas.microsoft.com/office/drawing/2014/main" id="{1E68DC30-F910-65A3-857F-3576050590B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592372" y="3914481"/>
            <a:ext cx="554037" cy="555625"/>
          </a:xfrm>
          <a:prstGeom prst="rect">
            <a:avLst/>
          </a:prstGeom>
        </p:spPr>
      </p:pic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16971F8-80F2-8D48-1917-C498ABB04E0F}"/>
              </a:ext>
            </a:extLst>
          </p:cNvPr>
          <p:cNvCxnSpPr>
            <a:cxnSpLocks/>
          </p:cNvCxnSpPr>
          <p:nvPr/>
        </p:nvCxnSpPr>
        <p:spPr>
          <a:xfrm flipV="1">
            <a:off x="1492250" y="1819964"/>
            <a:ext cx="1318426" cy="854733"/>
          </a:xfrm>
          <a:prstGeom prst="straightConnector1">
            <a:avLst/>
          </a:prstGeom>
          <a:ln w="12700">
            <a:solidFill>
              <a:schemeClr val="bg1">
                <a:lumMod val="8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Placeholder 31" descr="Alterations &amp; Tailoring outline">
            <a:extLst>
              <a:ext uri="{FF2B5EF4-FFF2-40B4-BE49-F238E27FC236}">
                <a16:creationId xmlns:a16="http://schemas.microsoft.com/office/drawing/2014/main" id="{81A3E64F-A1F9-BFAA-B971-CECA966F27D8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43" r="143"/>
          <a:stretch>
            <a:fillRect/>
          </a:stretch>
        </p:blipFill>
        <p:spPr>
          <a:xfrm>
            <a:off x="513157" y="3914481"/>
            <a:ext cx="554037" cy="555625"/>
          </a:xfrm>
        </p:spPr>
      </p:pic>
      <p:pic>
        <p:nvPicPr>
          <p:cNvPr id="40" name="Picture Placeholder 39" descr="Hammer outline">
            <a:extLst>
              <a:ext uri="{FF2B5EF4-FFF2-40B4-BE49-F238E27FC236}">
                <a16:creationId xmlns:a16="http://schemas.microsoft.com/office/drawing/2014/main" id="{6FD0BB20-4060-7E8E-45E6-EC7E5B95C0C2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43" r="143"/>
          <a:stretch>
            <a:fillRect/>
          </a:stretch>
        </p:blipFill>
        <p:spPr>
          <a:xfrm>
            <a:off x="8671587" y="3914481"/>
            <a:ext cx="554037" cy="555625"/>
          </a:xfrm>
        </p:spPr>
      </p:pic>
      <p:pic>
        <p:nvPicPr>
          <p:cNvPr id="44" name="Picture Placeholder 43" descr="A close-up of a tv&#10;&#10;Description automatically generated">
            <a:extLst>
              <a:ext uri="{FF2B5EF4-FFF2-40B4-BE49-F238E27FC236}">
                <a16:creationId xmlns:a16="http://schemas.microsoft.com/office/drawing/2014/main" id="{650F433B-901E-F860-78E4-838FD7B00184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0835" y="1245944"/>
            <a:ext cx="3577388" cy="2446834"/>
          </a:xfrm>
        </p:spPr>
      </p:pic>
    </p:spTree>
    <p:extLst>
      <p:ext uri="{BB962C8B-B14F-4D97-AF65-F5344CB8AC3E}">
        <p14:creationId xmlns:p14="http://schemas.microsoft.com/office/powerpoint/2010/main" val="2760164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2N</a:t>
            </a:r>
            <a:r>
              <a:rPr lang="en-GB" baseline="30000" dirty="0"/>
              <a:t>®</a:t>
            </a:r>
            <a:r>
              <a:rPr lang="en-GB" dirty="0"/>
              <a:t> Clip</a:t>
            </a:r>
            <a:br>
              <a:rPr lang="en-GB" dirty="0"/>
            </a:b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775" y="5671502"/>
            <a:ext cx="3582444" cy="768015"/>
          </a:xfrm>
        </p:spPr>
        <p:txBody>
          <a:bodyPr/>
          <a:lstStyle/>
          <a:p>
            <a:r>
              <a:rPr lang="en-GB" dirty="0"/>
              <a:t>The power of IP </a:t>
            </a:r>
            <a:br>
              <a:rPr lang="en-GB" dirty="0"/>
            </a:br>
            <a:r>
              <a:rPr lang="en-GB" dirty="0"/>
              <a:t>for every home</a:t>
            </a:r>
          </a:p>
        </p:txBody>
      </p:sp>
      <p:pic>
        <p:nvPicPr>
          <p:cNvPr id="11" name="Picture Placeholder 10" descr="A person using a video intercom&#10;&#10;Description automatically generated">
            <a:extLst>
              <a:ext uri="{FF2B5EF4-FFF2-40B4-BE49-F238E27FC236}">
                <a16:creationId xmlns:a16="http://schemas.microsoft.com/office/drawing/2014/main" id="{26B8CA86-2F31-4AFB-7E59-987BAD0A119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6387" y="0"/>
            <a:ext cx="7925613" cy="6858000"/>
          </a:xfrm>
        </p:spPr>
      </p:pic>
    </p:spTree>
    <p:extLst>
      <p:ext uri="{BB962C8B-B14F-4D97-AF65-F5344CB8AC3E}">
        <p14:creationId xmlns:p14="http://schemas.microsoft.com/office/powerpoint/2010/main" val="312221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25CB-A423-4FF4-91E9-82444AC74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2N</a:t>
            </a:r>
            <a:r>
              <a:rPr lang="en-GB" baseline="30000" dirty="0"/>
              <a:t>®</a:t>
            </a:r>
            <a:r>
              <a:rPr lang="en-GB" dirty="0"/>
              <a:t> Clip Features</a:t>
            </a:r>
            <a:br>
              <a:rPr lang="en-GB" dirty="0"/>
            </a:br>
            <a:endParaRPr lang="en-GB" dirty="0"/>
          </a:p>
        </p:txBody>
      </p:sp>
      <p:pic>
        <p:nvPicPr>
          <p:cNvPr id="21" name="Access_vizu_1.jpg">
            <a:extLst>
              <a:ext uri="{FF2B5EF4-FFF2-40B4-BE49-F238E27FC236}">
                <a16:creationId xmlns:a16="http://schemas.microsoft.com/office/drawing/2014/main" id="{6A8E19EA-27B0-D6E5-F12D-8A47D9E765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5327" y="1254738"/>
            <a:ext cx="3577389" cy="2446835"/>
          </a:xfrm>
          <a:solidFill>
            <a:srgbClr val="FF0000"/>
          </a:solidFill>
          <a:ln>
            <a:solidFill>
              <a:srgbClr val="EBEBEB"/>
            </a:solidFill>
          </a:ln>
        </p:spPr>
      </p:pic>
      <p:pic>
        <p:nvPicPr>
          <p:cNvPr id="24" name="Access_vizu_1.jpg">
            <a:extLst>
              <a:ext uri="{FF2B5EF4-FFF2-40B4-BE49-F238E27FC236}">
                <a16:creationId xmlns:a16="http://schemas.microsoft.com/office/drawing/2014/main" id="{8DF918E5-83B6-0247-32F6-8C09008436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7451" y="1254738"/>
            <a:ext cx="3577388" cy="2446834"/>
          </a:xfrm>
          <a:noFill/>
        </p:spPr>
      </p:pic>
      <p:pic>
        <p:nvPicPr>
          <p:cNvPr id="18" name="Access_vizu_1.jpg">
            <a:extLst>
              <a:ext uri="{FF2B5EF4-FFF2-40B4-BE49-F238E27FC236}">
                <a16:creationId xmlns:a16="http://schemas.microsoft.com/office/drawing/2014/main" id="{3DD7EEBF-1EE9-EE82-0242-9B638F5AF5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588" y="1254738"/>
            <a:ext cx="3564532" cy="2438040"/>
          </a:xfrm>
          <a:solidFill>
            <a:srgbClr val="FFFFFF"/>
          </a:solidFill>
          <a:ln w="6350">
            <a:solidFill>
              <a:srgbClr val="EBEBEB"/>
            </a:solidFill>
          </a:ln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217459-1BD2-EA06-2CC8-3F0C9E2290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662918"/>
            <a:ext cx="3007255" cy="1200329"/>
          </a:xfrm>
        </p:spPr>
        <p:txBody>
          <a:bodyPr/>
          <a:lstStyle/>
          <a:p>
            <a:r>
              <a:rPr lang="en-GB" b="1" dirty="0"/>
              <a:t>Increase Security. Upgrade to IP Video</a:t>
            </a:r>
          </a:p>
          <a:p>
            <a:r>
              <a:rPr lang="en-GB" sz="1600" dirty="0"/>
              <a:t>Forget blurry videos from outdated </a:t>
            </a:r>
            <a:r>
              <a:rPr lang="en-GB" sz="1600" dirty="0" err="1"/>
              <a:t>analog</a:t>
            </a:r>
            <a:r>
              <a:rPr lang="en-GB" sz="1600" dirty="0"/>
              <a:t> units. High-quality IP video is the new norm in modern living.</a:t>
            </a:r>
            <a:endParaRPr lang="en-GB" sz="120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19A9C7-903C-4906-EBCE-03E621C394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660811"/>
            <a:ext cx="3007255" cy="1200329"/>
          </a:xfrm>
        </p:spPr>
        <p:txBody>
          <a:bodyPr/>
          <a:lstStyle/>
          <a:p>
            <a:r>
              <a:rPr lang="en-GB" b="1" dirty="0"/>
              <a:t>Fits Seamlessly into the 2N Ecosystem</a:t>
            </a:r>
          </a:p>
          <a:p>
            <a:r>
              <a:rPr lang="en-GB" sz="1600" dirty="0"/>
              <a:t>The 2N® Clip runs on the powerful, reliable 2N OS – the same as the most premium of products from our workshop.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512F25A-57B2-CEDB-6CDD-A4AACC1DCF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3158" y="4665025"/>
            <a:ext cx="3007255" cy="1200329"/>
          </a:xfrm>
        </p:spPr>
        <p:txBody>
          <a:bodyPr/>
          <a:lstStyle/>
          <a:p>
            <a:r>
              <a:rPr lang="en-GB" b="1" dirty="0"/>
              <a:t>Perfect for Mid-Range Projects</a:t>
            </a:r>
          </a:p>
          <a:p>
            <a:r>
              <a:rPr lang="en-GB" sz="1600" dirty="0"/>
              <a:t>You’ll get IP video, good design, and the reliability of 2N's products without the premium price tag.</a:t>
            </a:r>
            <a:endParaRPr lang="en-GB" sz="1200" dirty="0"/>
          </a:p>
        </p:txBody>
      </p:sp>
      <p:pic>
        <p:nvPicPr>
          <p:cNvPr id="19" name="Zástupný symbol obrázku 18" descr="Bezpečnostní kamera obrys">
            <a:extLst>
              <a:ext uri="{FF2B5EF4-FFF2-40B4-BE49-F238E27FC236}">
                <a16:creationId xmlns:a16="http://schemas.microsoft.com/office/drawing/2014/main" id="{A048A6E9-2CEF-EC11-9C76-3E65144CB89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570247" y="3917312"/>
            <a:ext cx="554037" cy="555625"/>
          </a:xfrm>
        </p:spPr>
      </p:pic>
      <p:pic>
        <p:nvPicPr>
          <p:cNvPr id="13" name="Picture Placeholder 12" descr="Coins outline">
            <a:extLst>
              <a:ext uri="{FF2B5EF4-FFF2-40B4-BE49-F238E27FC236}">
                <a16:creationId xmlns:a16="http://schemas.microsoft.com/office/drawing/2014/main" id="{4F206C6B-1A1F-58B6-3040-B904D10E656C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143" r="143"/>
          <a:stretch>
            <a:fillRect/>
          </a:stretch>
        </p:blipFill>
        <p:spPr>
          <a:xfrm>
            <a:off x="513158" y="3914481"/>
            <a:ext cx="554037" cy="555625"/>
          </a:xfrm>
        </p:spPr>
      </p:pic>
      <p:pic>
        <p:nvPicPr>
          <p:cNvPr id="22" name="Graphic 21" descr="Chemicals outline">
            <a:extLst>
              <a:ext uri="{FF2B5EF4-FFF2-40B4-BE49-F238E27FC236}">
                <a16:creationId xmlns:a16="http://schemas.microsoft.com/office/drawing/2014/main" id="{90B9B37D-423D-2B5F-EE62-A0E1F89CE9B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671587" y="3918990"/>
            <a:ext cx="551116" cy="55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54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My2N App</a:t>
            </a:r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6387" y="0"/>
            <a:ext cx="7925613" cy="6858000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775" y="5671502"/>
            <a:ext cx="3582444" cy="768015"/>
          </a:xfrm>
        </p:spPr>
        <p:txBody>
          <a:bodyPr/>
          <a:lstStyle/>
          <a:p>
            <a:r>
              <a:rPr lang="en-GB"/>
              <a:t>Answer the door from anywhere</a:t>
            </a:r>
          </a:p>
        </p:txBody>
      </p:sp>
    </p:spTree>
    <p:extLst>
      <p:ext uri="{BB962C8B-B14F-4D97-AF65-F5344CB8AC3E}">
        <p14:creationId xmlns:p14="http://schemas.microsoft.com/office/powerpoint/2010/main" val="409461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25CB-A423-4FF4-91E9-82444AC74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My2N App Features</a:t>
            </a:r>
            <a:br>
              <a:rPr lang="en-GB" dirty="0"/>
            </a:br>
            <a:endParaRPr lang="en-GB" dirty="0"/>
          </a:p>
        </p:txBody>
      </p:sp>
      <p:pic>
        <p:nvPicPr>
          <p:cNvPr id="21" name="Access_vizu_1.jpg">
            <a:extLst>
              <a:ext uri="{FF2B5EF4-FFF2-40B4-BE49-F238E27FC236}">
                <a16:creationId xmlns:a16="http://schemas.microsoft.com/office/drawing/2014/main" id="{6A8E19EA-27B0-D6E5-F12D-8A47D9E765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1641" y="1254737"/>
            <a:ext cx="3577389" cy="2446835"/>
          </a:xfrm>
          <a:solidFill>
            <a:srgbClr val="FF0000"/>
          </a:solidFill>
        </p:spPr>
      </p:pic>
      <p:pic>
        <p:nvPicPr>
          <p:cNvPr id="24" name="Access_vizu_1.jpg">
            <a:extLst>
              <a:ext uri="{FF2B5EF4-FFF2-40B4-BE49-F238E27FC236}">
                <a16:creationId xmlns:a16="http://schemas.microsoft.com/office/drawing/2014/main" id="{8DF918E5-83B6-0247-32F6-8C09008436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7451" y="1254738"/>
            <a:ext cx="3577388" cy="2446834"/>
          </a:xfrm>
          <a:noFill/>
        </p:spPr>
      </p:pic>
      <p:pic>
        <p:nvPicPr>
          <p:cNvPr id="18" name="Access_vizu_1.jpg">
            <a:extLst>
              <a:ext uri="{FF2B5EF4-FFF2-40B4-BE49-F238E27FC236}">
                <a16:creationId xmlns:a16="http://schemas.microsoft.com/office/drawing/2014/main" id="{3DD7EEBF-1EE9-EE82-0242-9B638F5AF5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246" y="1254739"/>
            <a:ext cx="3577389" cy="2446834"/>
          </a:xfrm>
          <a:solidFill>
            <a:schemeClr val="bg1">
              <a:lumMod val="85000"/>
            </a:schemeClr>
          </a:solidFill>
          <a:ln w="6350">
            <a:noFill/>
          </a:ln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217459-1BD2-EA06-2CC8-3F0C9E2290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662918"/>
            <a:ext cx="3007255" cy="1200329"/>
          </a:xfrm>
        </p:spPr>
        <p:txBody>
          <a:bodyPr/>
          <a:lstStyle/>
          <a:p>
            <a:r>
              <a:rPr lang="en-GB" b="1" dirty="0"/>
              <a:t>Constant Video Surveillance</a:t>
            </a:r>
          </a:p>
          <a:p>
            <a:r>
              <a:rPr lang="en-GB" sz="1600" dirty="0"/>
              <a:t>The user can see what’s happening outside their front door at any time on their mobile phone.</a:t>
            </a:r>
            <a:endParaRPr lang="en-GB" sz="120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19A9C7-903C-4906-EBCE-03E621C394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81112" y="4660811"/>
            <a:ext cx="3007255" cy="1200329"/>
          </a:xfrm>
        </p:spPr>
        <p:txBody>
          <a:bodyPr/>
          <a:lstStyle/>
          <a:p>
            <a:r>
              <a:rPr lang="en-GB" b="1" dirty="0"/>
              <a:t>More than Just Calls</a:t>
            </a:r>
            <a:br>
              <a:rPr lang="en-GB" b="1" dirty="0"/>
            </a:br>
            <a:br>
              <a:rPr lang="en-GB" sz="1600" dirty="0"/>
            </a:br>
            <a:r>
              <a:rPr lang="en-GB" sz="1600" dirty="0"/>
              <a:t>Residents will appreciate video previews shown before answering calls, accessing call logs, and the possibility to take photos during the call.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512F25A-57B2-CEDB-6CDD-A4AACC1DCF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3158" y="4665025"/>
            <a:ext cx="3007255" cy="1200329"/>
          </a:xfrm>
        </p:spPr>
        <p:txBody>
          <a:bodyPr/>
          <a:lstStyle/>
          <a:p>
            <a:r>
              <a:rPr lang="en-GB" b="1" dirty="0"/>
              <a:t>99.98% Reliability</a:t>
            </a:r>
            <a:br>
              <a:rPr lang="en-GB" b="1" dirty="0"/>
            </a:br>
            <a:endParaRPr lang="en-GB" b="1" dirty="0"/>
          </a:p>
          <a:p>
            <a:r>
              <a:rPr lang="en-GB" sz="1600" dirty="0"/>
              <a:t>You can't offer your customers a more reliable intercom-to-mobile calling solution than the My2N app!</a:t>
            </a:r>
            <a:endParaRPr lang="en-GB" sz="1200" dirty="0"/>
          </a:p>
        </p:txBody>
      </p:sp>
      <p:pic>
        <p:nvPicPr>
          <p:cNvPr id="19" name="Zástupný symbol obrázku 18" descr="Bezpečnostní kamera obrys">
            <a:extLst>
              <a:ext uri="{FF2B5EF4-FFF2-40B4-BE49-F238E27FC236}">
                <a16:creationId xmlns:a16="http://schemas.microsoft.com/office/drawing/2014/main" id="{A048A6E9-2CEF-EC11-9C76-3E65144CB89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570247" y="3917312"/>
            <a:ext cx="554037" cy="555625"/>
          </a:xfrm>
        </p:spPr>
      </p:pic>
      <p:pic>
        <p:nvPicPr>
          <p:cNvPr id="25" name="Zástupný symbol obrázku 24" descr="Odznak, sledovat obrys">
            <a:extLst>
              <a:ext uri="{FF2B5EF4-FFF2-40B4-BE49-F238E27FC236}">
                <a16:creationId xmlns:a16="http://schemas.microsoft.com/office/drawing/2014/main" id="{3D58EC12-6326-03F2-2A06-84FCEFBAFEA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671587" y="3915275"/>
            <a:ext cx="554037" cy="554037"/>
          </a:xfrm>
        </p:spPr>
      </p:pic>
      <p:pic>
        <p:nvPicPr>
          <p:cNvPr id="29" name="Zástupný symbol obrázku 28" descr="Uzel na laně obrys">
            <a:extLst>
              <a:ext uri="{FF2B5EF4-FFF2-40B4-BE49-F238E27FC236}">
                <a16:creationId xmlns:a16="http://schemas.microsoft.com/office/drawing/2014/main" id="{9AE5EF28-1CB1-4205-AE3A-028F1B69558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13158" y="3915275"/>
            <a:ext cx="554037" cy="554037"/>
          </a:xfrm>
        </p:spPr>
      </p:pic>
    </p:spTree>
    <p:extLst>
      <p:ext uri="{BB962C8B-B14F-4D97-AF65-F5344CB8AC3E}">
        <p14:creationId xmlns:p14="http://schemas.microsoft.com/office/powerpoint/2010/main" val="2897289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EC0D55E3-ED7F-4E08-9678-2045DC21476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15EFEE-CE56-43D3-8957-F96D2D349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2507824"/>
            <a:ext cx="11663426" cy="1842353"/>
          </a:xfrm>
        </p:spPr>
        <p:txBody>
          <a:bodyPr/>
          <a:lstStyle/>
          <a:p>
            <a:pPr algn="ctr"/>
            <a:r>
              <a:rPr lang="cs-CZ" sz="6000">
                <a:solidFill>
                  <a:schemeClr val="bg1"/>
                </a:solidFill>
              </a:rPr>
              <a:t>Car Park</a:t>
            </a:r>
            <a:r>
              <a:rPr lang="en-GB" sz="6000">
                <a:solidFill>
                  <a:schemeClr val="bg1"/>
                </a:solidFill>
              </a:rPr>
              <a:t>s</a:t>
            </a:r>
            <a:endParaRPr lang="cs-CZ" sz="6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0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2N</a:t>
            </a:r>
            <a:r>
              <a:rPr lang="en-GB" baseline="30000"/>
              <a:t>®</a:t>
            </a:r>
            <a:r>
              <a:rPr lang="en-GB"/>
              <a:t> IP Force</a:t>
            </a:r>
            <a:br>
              <a:rPr lang="en-GB"/>
            </a:br>
            <a:endParaRPr lang="en-US" noProof="0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7D935B9-7A18-5145-96CB-C3CC8C5CFC1C}"/>
              </a:ext>
            </a:extLst>
          </p:cNvPr>
          <p:cNvSpPr txBox="1">
            <a:spLocks/>
          </p:cNvSpPr>
          <p:nvPr/>
        </p:nvSpPr>
        <p:spPr>
          <a:xfrm>
            <a:off x="223775" y="5671502"/>
            <a:ext cx="3582444" cy="768015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/>
              <a:t>The most durable IP intercom in the world</a:t>
            </a:r>
          </a:p>
        </p:txBody>
      </p:sp>
    </p:spTree>
    <p:extLst>
      <p:ext uri="{BB962C8B-B14F-4D97-AF65-F5344CB8AC3E}">
        <p14:creationId xmlns:p14="http://schemas.microsoft.com/office/powerpoint/2010/main" val="237056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25CB-A423-4FF4-91E9-82444AC74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2N</a:t>
            </a:r>
            <a:r>
              <a:rPr lang="en-GB" baseline="30000"/>
              <a:t>®</a:t>
            </a:r>
            <a:r>
              <a:rPr lang="en-GB"/>
              <a:t> IP Force Features</a:t>
            </a:r>
            <a:br>
              <a:rPr lang="en-GB"/>
            </a:br>
            <a:endParaRPr lang="en-GB" noProof="0"/>
          </a:p>
        </p:txBody>
      </p:sp>
      <p:pic>
        <p:nvPicPr>
          <p:cNvPr id="21" name="Access_vizu_1.jpg">
            <a:extLst>
              <a:ext uri="{FF2B5EF4-FFF2-40B4-BE49-F238E27FC236}">
                <a16:creationId xmlns:a16="http://schemas.microsoft.com/office/drawing/2014/main" id="{6A8E19EA-27B0-D6E5-F12D-8A47D9E765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372" r="-10054"/>
          <a:stretch/>
        </p:blipFill>
        <p:spPr>
          <a:xfrm>
            <a:off x="4315328" y="1254738"/>
            <a:ext cx="3577389" cy="2446835"/>
          </a:xfrm>
          <a:solidFill>
            <a:srgbClr val="EBEBEB"/>
          </a:solidFill>
        </p:spPr>
      </p:pic>
      <p:pic>
        <p:nvPicPr>
          <p:cNvPr id="24" name="Access_vizu_1.jpg">
            <a:extLst>
              <a:ext uri="{FF2B5EF4-FFF2-40B4-BE49-F238E27FC236}">
                <a16:creationId xmlns:a16="http://schemas.microsoft.com/office/drawing/2014/main" id="{8DF918E5-83B6-0247-32F6-8C09008436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0835" y="1254738"/>
            <a:ext cx="3577388" cy="2446834"/>
          </a:xfrm>
          <a:solidFill>
            <a:srgbClr val="FF0000"/>
          </a:solidFill>
        </p:spPr>
      </p:pic>
      <p:pic>
        <p:nvPicPr>
          <p:cNvPr id="18" name="Access_vizu_1.jpg">
            <a:extLst>
              <a:ext uri="{FF2B5EF4-FFF2-40B4-BE49-F238E27FC236}">
                <a16:creationId xmlns:a16="http://schemas.microsoft.com/office/drawing/2014/main" id="{3DD7EEBF-1EE9-EE82-0242-9B638F5AF5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246" y="1254739"/>
            <a:ext cx="3577389" cy="2446834"/>
          </a:xfrm>
          <a:noFill/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217459-1BD2-EA06-2CC8-3F0C9E2290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662918"/>
            <a:ext cx="3007255" cy="1200329"/>
          </a:xfrm>
        </p:spPr>
        <p:txBody>
          <a:bodyPr/>
          <a:lstStyle/>
          <a:p>
            <a:r>
              <a:rPr lang="en-GB" b="1" noProof="0"/>
              <a:t>Wide-Angle HD Camera</a:t>
            </a:r>
          </a:p>
          <a:p>
            <a:r>
              <a:rPr lang="en-GB" sz="1600" noProof="0"/>
              <a:t>Monitor events around the intercom with the integrated HD camera. It has a 135° view and night vision mode.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19A9C7-903C-4906-EBCE-03E621C394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660811"/>
            <a:ext cx="3007255" cy="1200329"/>
          </a:xfrm>
        </p:spPr>
        <p:txBody>
          <a:bodyPr/>
          <a:lstStyle/>
          <a:p>
            <a:r>
              <a:rPr lang="en-GB" b="1"/>
              <a:t>Robust Access Control</a:t>
            </a:r>
            <a:endParaRPr lang="en-GB" b="1" noProof="0"/>
          </a:p>
          <a:p>
            <a:r>
              <a:rPr lang="en-GB" sz="1600" noProof="0"/>
              <a:t>Control access using the reader, keypad, or the integrated camera and achieve a greater level of security.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512F25A-57B2-CEDB-6CDD-A4AACC1DCF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3158" y="4665025"/>
            <a:ext cx="3007255" cy="1200329"/>
          </a:xfrm>
        </p:spPr>
        <p:txBody>
          <a:bodyPr/>
          <a:lstStyle/>
          <a:p>
            <a:r>
              <a:rPr lang="en-GB" b="1"/>
              <a:t>Extreme Durability</a:t>
            </a:r>
            <a:endParaRPr lang="en-GB" b="1" noProof="0"/>
          </a:p>
          <a:p>
            <a:r>
              <a:rPr lang="en-GB" sz="1600" noProof="0"/>
              <a:t>Certified IP69K and IK10 standards make the </a:t>
            </a:r>
            <a:r>
              <a:rPr lang="en-GB" sz="1600" noProof="0" dirty="0"/>
              <a:t>device</a:t>
            </a:r>
            <a:r>
              <a:rPr lang="en-GB" sz="1600" noProof="0"/>
              <a:t> both waterproof and antivandal.</a:t>
            </a:r>
          </a:p>
        </p:txBody>
      </p:sp>
      <p:pic>
        <p:nvPicPr>
          <p:cNvPr id="19" name="Zástupný symbol obrázku 18" descr="Bezpečnostní kamera obrys">
            <a:extLst>
              <a:ext uri="{FF2B5EF4-FFF2-40B4-BE49-F238E27FC236}">
                <a16:creationId xmlns:a16="http://schemas.microsoft.com/office/drawing/2014/main" id="{A048A6E9-2CEF-EC11-9C76-3E65144CB89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570247" y="3917312"/>
            <a:ext cx="554037" cy="555625"/>
          </a:xfrm>
        </p:spPr>
      </p:pic>
      <p:pic>
        <p:nvPicPr>
          <p:cNvPr id="25" name="Zástupný symbol obrázku 24" descr="Klíč obrys">
            <a:extLst>
              <a:ext uri="{FF2B5EF4-FFF2-40B4-BE49-F238E27FC236}">
                <a16:creationId xmlns:a16="http://schemas.microsoft.com/office/drawing/2014/main" id="{3D58EC12-6326-03F2-2A06-84FCEFBAFEA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671587" y="3914481"/>
            <a:ext cx="554037" cy="555625"/>
          </a:xfrm>
        </p:spPr>
      </p:pic>
      <p:pic>
        <p:nvPicPr>
          <p:cNvPr id="29" name="Zástupný symbol obrázku 28" descr="Štít – zaškrtnutí obrys">
            <a:extLst>
              <a:ext uri="{FF2B5EF4-FFF2-40B4-BE49-F238E27FC236}">
                <a16:creationId xmlns:a16="http://schemas.microsoft.com/office/drawing/2014/main" id="{9AE5EF28-1CB1-4205-AE3A-028F1B69558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13158" y="3914481"/>
            <a:ext cx="554037" cy="555625"/>
          </a:xfrm>
        </p:spPr>
      </p:pic>
    </p:spTree>
    <p:extLst>
      <p:ext uri="{BB962C8B-B14F-4D97-AF65-F5344CB8AC3E}">
        <p14:creationId xmlns:p14="http://schemas.microsoft.com/office/powerpoint/2010/main" val="34300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EC0D55E3-ED7F-4E08-9678-2045DC21476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15EFEE-CE56-43D3-8957-F96D2D349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8062" y="2507823"/>
            <a:ext cx="9095875" cy="1842353"/>
          </a:xfrm>
        </p:spPr>
        <p:txBody>
          <a:bodyPr/>
          <a:lstStyle/>
          <a:p>
            <a:pPr algn="ctr"/>
            <a:r>
              <a:rPr lang="en-GB" sz="6000">
                <a:solidFill>
                  <a:schemeClr val="bg1"/>
                </a:solidFill>
              </a:rPr>
              <a:t>Common</a:t>
            </a:r>
            <a:br>
              <a:rPr lang="cs-CZ" sz="6000">
                <a:solidFill>
                  <a:schemeClr val="bg1"/>
                </a:solidFill>
              </a:rPr>
            </a:br>
            <a:r>
              <a:rPr lang="en-GB" sz="6000">
                <a:solidFill>
                  <a:schemeClr val="bg1"/>
                </a:solidFill>
              </a:rPr>
              <a:t>Spaces</a:t>
            </a:r>
          </a:p>
        </p:txBody>
      </p:sp>
    </p:spTree>
    <p:extLst>
      <p:ext uri="{BB962C8B-B14F-4D97-AF65-F5344CB8AC3E}">
        <p14:creationId xmlns:p14="http://schemas.microsoft.com/office/powerpoint/2010/main" val="14171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3FCAD-FA16-4436-BDEB-9D22C70B16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GB" dirty="0"/>
              <a:t>IP Technology</a:t>
            </a:r>
            <a:br>
              <a:rPr lang="en-GB" dirty="0"/>
            </a:br>
            <a:endParaRPr lang="en-GB" dirty="0"/>
          </a:p>
        </p:txBody>
      </p:sp>
      <p:pic>
        <p:nvPicPr>
          <p:cNvPr id="15" name="Zástupný symbol obrázku 14">
            <a:extLst>
              <a:ext uri="{FF2B5EF4-FFF2-40B4-BE49-F238E27FC236}">
                <a16:creationId xmlns:a16="http://schemas.microsoft.com/office/drawing/2014/main" id="{ADFF9109-0469-2E69-F3E0-5DC5066B16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513112-926F-D2F6-7775-D8B2D3D67E6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2037347"/>
            <a:ext cx="5043218" cy="3470842"/>
          </a:xfrm>
        </p:spPr>
        <p:txBody>
          <a:bodyPr lIns="91440" tIns="45720" rIns="91440" bIns="45720" anchor="t"/>
          <a:lstStyle/>
          <a:p>
            <a:r>
              <a:rPr lang="en-GB" sz="2200" b="1" dirty="0"/>
              <a:t>IP-based installations are powerful because they:</a:t>
            </a:r>
            <a:endParaRPr lang="en-GB" sz="2200" b="1" dirty="0">
              <a:cs typeface="Segoe UI"/>
            </a:endParaRPr>
          </a:p>
          <a:p>
            <a:endParaRPr lang="en-GB" dirty="0"/>
          </a:p>
          <a:p>
            <a:pPr marL="342900" indent="-342900">
              <a:buAutoNum type="arabicPeriod"/>
            </a:pPr>
            <a:r>
              <a:rPr lang="en-GB" dirty="0"/>
              <a:t>Make configuration and integration </a:t>
            </a:r>
            <a:r>
              <a:rPr lang="en-GB" b="1" dirty="0">
                <a:solidFill>
                  <a:schemeClr val="accent1"/>
                </a:solidFill>
              </a:rPr>
              <a:t>simple</a:t>
            </a:r>
            <a:r>
              <a:rPr lang="en-GB" dirty="0"/>
              <a:t>, </a:t>
            </a:r>
            <a:r>
              <a:rPr lang="en-GB" b="1" dirty="0">
                <a:solidFill>
                  <a:schemeClr val="accent1"/>
                </a:solidFill>
              </a:rPr>
              <a:t>secure</a:t>
            </a:r>
            <a:r>
              <a:rPr lang="en-GB" dirty="0"/>
              <a:t>, and </a:t>
            </a:r>
            <a:r>
              <a:rPr lang="en-GB" b="1" dirty="0">
                <a:solidFill>
                  <a:schemeClr val="accent1"/>
                </a:solidFill>
              </a:rPr>
              <a:t>reliable</a:t>
            </a:r>
            <a:r>
              <a:rPr lang="en-GB" dirty="0"/>
              <a:t>. </a:t>
            </a:r>
            <a:endParaRPr lang="en-GB" sz="1800" i="0" dirty="0">
              <a:cs typeface="Segoe UI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Are the only installations that combine modern services with </a:t>
            </a:r>
            <a:r>
              <a:rPr lang="en-GB" b="1" dirty="0">
                <a:solidFill>
                  <a:schemeClr val="accent1"/>
                </a:solidFill>
              </a:rPr>
              <a:t>maximum comfort</a:t>
            </a:r>
            <a:r>
              <a:rPr lang="en-GB" dirty="0"/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GB" dirty="0"/>
              <a:t>Are easier to project and quote, and also easy to extend and update.</a:t>
            </a:r>
            <a:endParaRPr lang="en-GB" dirty="0">
              <a:cs typeface="Segoe UI"/>
            </a:endParaRPr>
          </a:p>
        </p:txBody>
      </p:sp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89E0DA75-3D76-4F9E-815B-301D587DFE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4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2N Access Units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775" y="5671502"/>
            <a:ext cx="3582444" cy="768015"/>
          </a:xfrm>
        </p:spPr>
        <p:txBody>
          <a:bodyPr/>
          <a:lstStyle/>
          <a:p>
            <a:r>
              <a:rPr lang="en-GB"/>
              <a:t>You only need 1 device for 1 door</a:t>
            </a:r>
          </a:p>
        </p:txBody>
      </p:sp>
      <p:pic>
        <p:nvPicPr>
          <p:cNvPr id="7" name="Picture Placeholder 6" descr="A person holding a computer and holding a door handle&#10;&#10;Description automatically generated">
            <a:extLst>
              <a:ext uri="{FF2B5EF4-FFF2-40B4-BE49-F238E27FC236}">
                <a16:creationId xmlns:a16="http://schemas.microsoft.com/office/drawing/2014/main" id="{EDEA2390-E282-8ABC-A5B5-D9446400465D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6387" y="0"/>
            <a:ext cx="7925613" cy="6858000"/>
          </a:xfrm>
        </p:spPr>
      </p:pic>
    </p:spTree>
    <p:extLst>
      <p:ext uri="{BB962C8B-B14F-4D97-AF65-F5344CB8AC3E}">
        <p14:creationId xmlns:p14="http://schemas.microsoft.com/office/powerpoint/2010/main" val="363892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25CB-A423-4FF4-91E9-82444AC74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2N Access Units Features</a:t>
            </a:r>
            <a:br>
              <a:rPr lang="en-GB"/>
            </a:br>
            <a:endParaRPr lang="en-GB"/>
          </a:p>
        </p:txBody>
      </p:sp>
      <p:pic>
        <p:nvPicPr>
          <p:cNvPr id="21" name="Access_vizu_1.jpg">
            <a:extLst>
              <a:ext uri="{FF2B5EF4-FFF2-40B4-BE49-F238E27FC236}">
                <a16:creationId xmlns:a16="http://schemas.microsoft.com/office/drawing/2014/main" id="{6A8E19EA-27B0-D6E5-F12D-8A47D9E765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15327" y="1254738"/>
            <a:ext cx="3577389" cy="2446835"/>
          </a:xfrm>
        </p:spPr>
      </p:pic>
      <p:pic>
        <p:nvPicPr>
          <p:cNvPr id="24" name="Access_vizu_1.jpg">
            <a:extLst>
              <a:ext uri="{FF2B5EF4-FFF2-40B4-BE49-F238E27FC236}">
                <a16:creationId xmlns:a16="http://schemas.microsoft.com/office/drawing/2014/main" id="{8DF918E5-83B6-0247-32F6-8C09008436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79" t="2001" b="1978"/>
          <a:stretch/>
        </p:blipFill>
        <p:spPr>
          <a:xfrm>
            <a:off x="8381408" y="1254738"/>
            <a:ext cx="3602858" cy="2446834"/>
          </a:xfrm>
          <a:noFill/>
        </p:spPr>
      </p:pic>
      <p:pic>
        <p:nvPicPr>
          <p:cNvPr id="18" name="Access_vizu_1.jpg">
            <a:extLst>
              <a:ext uri="{FF2B5EF4-FFF2-40B4-BE49-F238E27FC236}">
                <a16:creationId xmlns:a16="http://schemas.microsoft.com/office/drawing/2014/main" id="{3DD7EEBF-1EE9-EE82-0242-9B638F5AF5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92" r="2092"/>
          <a:stretch/>
        </p:blipFill>
        <p:spPr>
          <a:xfrm>
            <a:off x="249246" y="1254739"/>
            <a:ext cx="3577389" cy="2446834"/>
          </a:xfrm>
          <a:solidFill>
            <a:srgbClr val="FF0000"/>
          </a:solidFill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217459-1BD2-EA06-2CC8-3F0C9E2290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662918"/>
            <a:ext cx="3007255" cy="1200329"/>
          </a:xfrm>
        </p:spPr>
        <p:txBody>
          <a:bodyPr/>
          <a:lstStyle/>
          <a:p>
            <a:r>
              <a:rPr lang="en-GB" b="1"/>
              <a:t>Stay Ahead with Mobile Access</a:t>
            </a:r>
          </a:p>
          <a:p>
            <a:r>
              <a:rPr lang="en-GB" sz="1600"/>
              <a:t>Offer your customers the future of access control technology. Bluetooth readers supports WaveKey technology.</a:t>
            </a:r>
            <a:endParaRPr lang="en-GB" sz="110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19A9C7-903C-4906-EBCE-03E621C394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660811"/>
            <a:ext cx="3007255" cy="1200329"/>
          </a:xfrm>
        </p:spPr>
        <p:txBody>
          <a:bodyPr/>
          <a:lstStyle/>
          <a:p>
            <a:r>
              <a:rPr lang="en-GB" b="1"/>
              <a:t>Combine Technologies</a:t>
            </a:r>
          </a:p>
          <a:p>
            <a:r>
              <a:rPr lang="en-GB" sz="1600"/>
              <a:t>Bluetooth, RFID, PIN and fingerprints. Choose one</a:t>
            </a:r>
            <a:br>
              <a:rPr lang="en-GB" sz="1600"/>
            </a:br>
            <a:r>
              <a:rPr lang="en-GB" sz="1600"/>
              <a:t>or combine them in a single reader.</a:t>
            </a:r>
            <a:endParaRPr lang="en-GB" sz="140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512F25A-57B2-CEDB-6CDD-A4AACC1DCF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3158" y="4665025"/>
            <a:ext cx="3007255" cy="1200329"/>
          </a:xfrm>
        </p:spPr>
        <p:txBody>
          <a:bodyPr/>
          <a:lstStyle/>
          <a:p>
            <a:r>
              <a:rPr lang="en-GB" b="1"/>
              <a:t>Controller and Reader </a:t>
            </a:r>
            <a:br>
              <a:rPr lang="cs-CZ" b="1"/>
            </a:br>
            <a:r>
              <a:rPr lang="en-GB" b="1"/>
              <a:t>in One</a:t>
            </a:r>
          </a:p>
          <a:p>
            <a:r>
              <a:rPr lang="en-GB" sz="1600"/>
              <a:t>Speed up installation time and save on cabling costs, as you only need 1 device for 1 door.</a:t>
            </a:r>
            <a:endParaRPr lang="en-GB" sz="1100"/>
          </a:p>
        </p:txBody>
      </p:sp>
      <p:pic>
        <p:nvPicPr>
          <p:cNvPr id="19" name="Zástupný symbol obrázku 18" descr="Chytrý telefon obrys">
            <a:extLst>
              <a:ext uri="{FF2B5EF4-FFF2-40B4-BE49-F238E27FC236}">
                <a16:creationId xmlns:a16="http://schemas.microsoft.com/office/drawing/2014/main" id="{A048A6E9-2CEF-EC11-9C76-3E65144CB89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570247" y="3917312"/>
            <a:ext cx="554037" cy="555625"/>
          </a:xfrm>
        </p:spPr>
      </p:pic>
      <p:pic>
        <p:nvPicPr>
          <p:cNvPr id="25" name="Zástupný symbol obrázku 24" descr="Klíč obrys">
            <a:extLst>
              <a:ext uri="{FF2B5EF4-FFF2-40B4-BE49-F238E27FC236}">
                <a16:creationId xmlns:a16="http://schemas.microsoft.com/office/drawing/2014/main" id="{3D58EC12-6326-03F2-2A06-84FCEFBAFEA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671587" y="3914481"/>
            <a:ext cx="554037" cy="555625"/>
          </a:xfrm>
        </p:spPr>
      </p:pic>
      <p:pic>
        <p:nvPicPr>
          <p:cNvPr id="29" name="Zástupný symbol obrázku 28" descr="Žárovka obrys">
            <a:extLst>
              <a:ext uri="{FF2B5EF4-FFF2-40B4-BE49-F238E27FC236}">
                <a16:creationId xmlns:a16="http://schemas.microsoft.com/office/drawing/2014/main" id="{9AE5EF28-1CB1-4205-AE3A-028F1B69558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13158" y="3914481"/>
            <a:ext cx="554037" cy="555625"/>
          </a:xfrm>
        </p:spPr>
      </p:pic>
    </p:spTree>
    <p:extLst>
      <p:ext uri="{BB962C8B-B14F-4D97-AF65-F5344CB8AC3E}">
        <p14:creationId xmlns:p14="http://schemas.microsoft.com/office/powerpoint/2010/main" val="320056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EC0D55E3-ED7F-4E08-9678-2045DC21476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15EFEE-CE56-43D3-8957-F96D2D349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8062" y="2507823"/>
            <a:ext cx="9095875" cy="1842353"/>
          </a:xfrm>
        </p:spPr>
        <p:txBody>
          <a:bodyPr/>
          <a:lstStyle/>
          <a:p>
            <a:pPr algn="ctr"/>
            <a:r>
              <a:rPr lang="en-GB" sz="6000">
                <a:solidFill>
                  <a:schemeClr val="bg1"/>
                </a:solidFill>
              </a:rPr>
              <a:t>Reception</a:t>
            </a:r>
          </a:p>
        </p:txBody>
      </p:sp>
    </p:spTree>
    <p:extLst>
      <p:ext uri="{BB962C8B-B14F-4D97-AF65-F5344CB8AC3E}">
        <p14:creationId xmlns:p14="http://schemas.microsoft.com/office/powerpoint/2010/main" val="277853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2N</a:t>
            </a:r>
            <a:r>
              <a:rPr lang="en-GB" baseline="30000"/>
              <a:t>®</a:t>
            </a:r>
            <a:r>
              <a:rPr lang="en-GB"/>
              <a:t> IP</a:t>
            </a:r>
            <a:br>
              <a:rPr lang="en-GB"/>
            </a:br>
            <a:r>
              <a:rPr lang="en-GB"/>
              <a:t>Phone D7A</a:t>
            </a:r>
            <a:br>
              <a:rPr lang="en-GB"/>
            </a:br>
            <a:endParaRPr lang="en-GB"/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8C046A-EBBC-47AB-8D8A-07CA693D72C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775" y="5671502"/>
            <a:ext cx="3582444" cy="768015"/>
          </a:xfrm>
        </p:spPr>
        <p:txBody>
          <a:bodyPr/>
          <a:lstStyle/>
          <a:p>
            <a:r>
              <a:rPr lang="en-GB"/>
              <a:t>Smart IP phone for  residential </a:t>
            </a:r>
            <a:r>
              <a:rPr lang="en-GB" dirty="0"/>
              <a:t>receptions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760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25CB-A423-4FF4-91E9-82444AC74E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2N</a:t>
            </a:r>
            <a:r>
              <a:rPr lang="en-GB" baseline="30000"/>
              <a:t>®</a:t>
            </a:r>
            <a:r>
              <a:rPr lang="en-GB"/>
              <a:t> IP Phone </a:t>
            </a:r>
            <a:r>
              <a:rPr lang="en-GB" err="1"/>
              <a:t>D7A</a:t>
            </a:r>
            <a:r>
              <a:rPr lang="en-GB"/>
              <a:t> Features</a:t>
            </a:r>
            <a:br>
              <a:rPr lang="en-GB"/>
            </a:br>
            <a:endParaRPr lang="en-GB"/>
          </a:p>
        </p:txBody>
      </p:sp>
      <p:pic>
        <p:nvPicPr>
          <p:cNvPr id="24" name="Access_vizu_1.jpg">
            <a:extLst>
              <a:ext uri="{FF2B5EF4-FFF2-40B4-BE49-F238E27FC236}">
                <a16:creationId xmlns:a16="http://schemas.microsoft.com/office/drawing/2014/main" id="{8DF918E5-83B6-0247-32F6-8C09008436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7450" y="1254738"/>
            <a:ext cx="3545304" cy="2446834"/>
          </a:xfrm>
          <a:solidFill>
            <a:schemeClr val="bg1">
              <a:lumMod val="95000"/>
            </a:schemeClr>
          </a:solidFill>
        </p:spPr>
      </p:pic>
      <p:pic>
        <p:nvPicPr>
          <p:cNvPr id="18" name="Access_vizu_1.jpg">
            <a:extLst>
              <a:ext uri="{FF2B5EF4-FFF2-40B4-BE49-F238E27FC236}">
                <a16:creationId xmlns:a16="http://schemas.microsoft.com/office/drawing/2014/main" id="{3DD7EEBF-1EE9-EE82-0242-9B638F5AF5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" r="7003" b="729"/>
          <a:stretch/>
        </p:blipFill>
        <p:spPr>
          <a:xfrm>
            <a:off x="257033" y="1254738"/>
            <a:ext cx="3560074" cy="2446834"/>
          </a:xfrm>
          <a:solidFill>
            <a:schemeClr val="bg1">
              <a:lumMod val="95000"/>
            </a:schemeClr>
          </a:solidFill>
          <a:ln>
            <a:solidFill>
              <a:srgbClr val="EBEBEB"/>
            </a:solidFill>
          </a:ln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217459-1BD2-EA06-2CC8-3F0C9E2290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662918"/>
            <a:ext cx="3007255" cy="1200329"/>
          </a:xfrm>
        </p:spPr>
        <p:txBody>
          <a:bodyPr/>
          <a:lstStyle/>
          <a:p>
            <a:r>
              <a:rPr lang="en-GB" b="1" dirty="0"/>
              <a:t>Download Applications</a:t>
            </a:r>
          </a:p>
          <a:p>
            <a:br>
              <a:rPr lang="cs-CZ" sz="1600" dirty="0"/>
            </a:br>
            <a:r>
              <a:rPr lang="en-GB" sz="1600" dirty="0"/>
              <a:t>2N® IP Phone D7A is equipped with Android OS, which allows apps such as Skype or Zoom to be installed.</a:t>
            </a:r>
            <a:endParaRPr lang="en-GB" sz="1050" dirty="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19A9C7-903C-4906-EBCE-03E621C394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660811"/>
            <a:ext cx="3007255" cy="1200329"/>
          </a:xfrm>
        </p:spPr>
        <p:txBody>
          <a:bodyPr/>
          <a:lstStyle/>
          <a:p>
            <a:r>
              <a:rPr lang="en-GB" b="1" dirty="0"/>
              <a:t>Optional Bi-Directional Video</a:t>
            </a:r>
          </a:p>
          <a:p>
            <a:r>
              <a:rPr lang="en-GB" sz="1600" dirty="0"/>
              <a:t>Connect a USB camera accessory and add a function which allows you to cater for the hearing-impaired.</a:t>
            </a:r>
            <a:endParaRPr lang="en-GB" sz="1200" dirty="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512F25A-57B2-CEDB-6CDD-A4AACC1DCF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3158" y="4665025"/>
            <a:ext cx="3007255" cy="1200329"/>
          </a:xfrm>
        </p:spPr>
        <p:txBody>
          <a:bodyPr/>
          <a:lstStyle/>
          <a:p>
            <a:r>
              <a:rPr lang="en-GB" b="1" dirty="0"/>
              <a:t>One Touch Door Opening</a:t>
            </a:r>
          </a:p>
          <a:p>
            <a:br>
              <a:rPr lang="cs-CZ" sz="1600" dirty="0"/>
            </a:br>
            <a:r>
              <a:rPr lang="en-GB" sz="1600" dirty="0"/>
              <a:t>Preview the person waiting on the built-in 7’’ touchscreen display and open the door at the mere touch of a button.</a:t>
            </a:r>
            <a:endParaRPr lang="en-GB" sz="1050" dirty="0"/>
          </a:p>
        </p:txBody>
      </p:sp>
      <p:pic>
        <p:nvPicPr>
          <p:cNvPr id="19" name="Zástupný symbol obrázku 18" descr="Vlog obrys">
            <a:extLst>
              <a:ext uri="{FF2B5EF4-FFF2-40B4-BE49-F238E27FC236}">
                <a16:creationId xmlns:a16="http://schemas.microsoft.com/office/drawing/2014/main" id="{A048A6E9-2CEF-EC11-9C76-3E65144CB89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570247" y="3917312"/>
            <a:ext cx="554037" cy="555625"/>
          </a:xfrm>
        </p:spPr>
      </p:pic>
      <p:pic>
        <p:nvPicPr>
          <p:cNvPr id="25" name="Zástupný symbol obrázku 24" descr="Videokamera obrys">
            <a:extLst>
              <a:ext uri="{FF2B5EF4-FFF2-40B4-BE49-F238E27FC236}">
                <a16:creationId xmlns:a16="http://schemas.microsoft.com/office/drawing/2014/main" id="{3D58EC12-6326-03F2-2A06-84FCEFBAFEA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671587" y="3914481"/>
            <a:ext cx="554037" cy="555625"/>
          </a:xfrm>
        </p:spPr>
      </p:pic>
      <p:pic>
        <p:nvPicPr>
          <p:cNvPr id="29" name="Zástupný symbol obrázku 28" descr="dotykový displej obrys">
            <a:extLst>
              <a:ext uri="{FF2B5EF4-FFF2-40B4-BE49-F238E27FC236}">
                <a16:creationId xmlns:a16="http://schemas.microsoft.com/office/drawing/2014/main" id="{9AE5EF28-1CB1-4205-AE3A-028F1B69558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13158" y="3914481"/>
            <a:ext cx="554037" cy="555625"/>
          </a:xfrm>
        </p:spPr>
      </p:pic>
      <p:pic>
        <p:nvPicPr>
          <p:cNvPr id="14" name="Access_vizu_1.jpg">
            <a:extLst>
              <a:ext uri="{FF2B5EF4-FFF2-40B4-BE49-F238E27FC236}">
                <a16:creationId xmlns:a16="http://schemas.microsoft.com/office/drawing/2014/main" id="{B94FF1F9-805D-4D04-A845-F23A98CF35D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95022" t="-39698" r="-98491" b="-17010"/>
          <a:stretch/>
        </p:blipFill>
        <p:spPr>
          <a:xfrm>
            <a:off x="4323348" y="1254738"/>
            <a:ext cx="3577389" cy="2446834"/>
          </a:xfrm>
          <a:prstGeom prst="round2SameRect">
            <a:avLst>
              <a:gd name="adj1" fmla="val 4966"/>
              <a:gd name="adj2" fmla="val 0"/>
            </a:avLst>
          </a:prstGeom>
          <a:solidFill>
            <a:srgbClr val="EBEBEB"/>
          </a:solidFill>
        </p:spPr>
      </p:pic>
    </p:spTree>
    <p:extLst>
      <p:ext uri="{BB962C8B-B14F-4D97-AF65-F5344CB8AC3E}">
        <p14:creationId xmlns:p14="http://schemas.microsoft.com/office/powerpoint/2010/main" val="127160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EC0D55E3-ED7F-4E08-9678-2045DC21476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15EFEE-CE56-43D3-8957-F96D2D349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8062" y="2507822"/>
            <a:ext cx="9095875" cy="1842353"/>
          </a:xfrm>
        </p:spPr>
        <p:txBody>
          <a:bodyPr/>
          <a:lstStyle/>
          <a:p>
            <a:pPr algn="ctr"/>
            <a:r>
              <a:rPr lang="en-GB" sz="5400">
                <a:solidFill>
                  <a:schemeClr val="bg1"/>
                </a:solidFill>
              </a:rPr>
              <a:t>Remote</a:t>
            </a:r>
            <a:br>
              <a:rPr lang="cs-CZ" sz="5400">
                <a:solidFill>
                  <a:schemeClr val="bg1"/>
                </a:solidFill>
              </a:rPr>
            </a:br>
            <a:r>
              <a:rPr lang="en-GB" sz="5400">
                <a:solidFill>
                  <a:schemeClr val="bg1"/>
                </a:solidFill>
              </a:rPr>
              <a:t>Management</a:t>
            </a:r>
            <a:endParaRPr lang="en-GB" sz="60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79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The My2N Management Platform</a:t>
            </a:r>
          </a:p>
        </p:txBody>
      </p:sp>
      <p:pic>
        <p:nvPicPr>
          <p:cNvPr id="13" name="Zástupný symbol obrázku 12">
            <a:extLst>
              <a:ext uri="{FF2B5EF4-FFF2-40B4-BE49-F238E27FC236}">
                <a16:creationId xmlns:a16="http://schemas.microsoft.com/office/drawing/2014/main" id="{A9AE7246-AC9A-6AB0-52D3-0424F0ADCAB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6387" y="0"/>
            <a:ext cx="7925613" cy="6858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02AC83-0DB4-403C-B2FD-C5361EA02D9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5" y="5196839"/>
            <a:ext cx="3582443" cy="1242677"/>
          </a:xfrm>
        </p:spPr>
        <p:txBody>
          <a:bodyPr anchor="b"/>
          <a:lstStyle/>
          <a:p>
            <a:r>
              <a:rPr lang="en-GB" sz="2200" b="1">
                <a:latin typeface="+mj-lt"/>
              </a:rPr>
              <a:t>Streamline the management of your installations</a:t>
            </a:r>
          </a:p>
        </p:txBody>
      </p:sp>
    </p:spTree>
    <p:extLst>
      <p:ext uri="{BB962C8B-B14F-4D97-AF65-F5344CB8AC3E}">
        <p14:creationId xmlns:p14="http://schemas.microsoft.com/office/powerpoint/2010/main" val="154905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725CB-A423-4FF4-91E9-82444AC74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11718977" cy="1269731"/>
          </a:xfrm>
        </p:spPr>
        <p:txBody>
          <a:bodyPr/>
          <a:lstStyle/>
          <a:p>
            <a:r>
              <a:rPr lang="en-GB" dirty="0"/>
              <a:t>Features of the </a:t>
            </a:r>
            <a:r>
              <a:rPr lang="en-GB"/>
              <a:t>My2N Management Platform</a:t>
            </a:r>
            <a:br>
              <a:rPr lang="en-GB"/>
            </a:br>
            <a:endParaRPr lang="en-GB"/>
          </a:p>
        </p:txBody>
      </p:sp>
      <p:pic>
        <p:nvPicPr>
          <p:cNvPr id="21" name="Access_vizu_1.jpg">
            <a:extLst>
              <a:ext uri="{FF2B5EF4-FFF2-40B4-BE49-F238E27FC236}">
                <a16:creationId xmlns:a16="http://schemas.microsoft.com/office/drawing/2014/main" id="{6A8E19EA-27B0-D6E5-F12D-8A47D9E7659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5598" y="1238301"/>
            <a:ext cx="3572625" cy="2418539"/>
          </a:xfrm>
          <a:ln w="6350">
            <a:solidFill>
              <a:srgbClr val="EBEBEB"/>
            </a:solidFill>
          </a:ln>
        </p:spPr>
      </p:pic>
      <p:pic>
        <p:nvPicPr>
          <p:cNvPr id="24" name="Access_vizu_1.jpg">
            <a:extLst>
              <a:ext uri="{FF2B5EF4-FFF2-40B4-BE49-F238E27FC236}">
                <a16:creationId xmlns:a16="http://schemas.microsoft.com/office/drawing/2014/main" id="{8DF918E5-83B6-0247-32F6-8C0900843632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0040" y="1240481"/>
            <a:ext cx="3577388" cy="2436021"/>
          </a:xfrm>
          <a:solidFill>
            <a:schemeClr val="bg1">
              <a:lumMod val="95000"/>
            </a:schemeClr>
          </a:solidFill>
          <a:ln>
            <a:noFill/>
          </a:ln>
        </p:spPr>
      </p:pic>
      <p:pic>
        <p:nvPicPr>
          <p:cNvPr id="18" name="Access_vizu_1.jpg">
            <a:extLst>
              <a:ext uri="{FF2B5EF4-FFF2-40B4-BE49-F238E27FC236}">
                <a16:creationId xmlns:a16="http://schemas.microsoft.com/office/drawing/2014/main" id="{3DD7EEBF-1EE9-EE82-0242-9B638F5AF544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246" y="1235075"/>
            <a:ext cx="3577389" cy="2446834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B217459-1BD2-EA06-2CC8-3F0C9E22905B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70247" y="4662918"/>
            <a:ext cx="3007255" cy="1200329"/>
          </a:xfrm>
        </p:spPr>
        <p:txBody>
          <a:bodyPr/>
          <a:lstStyle/>
          <a:p>
            <a:r>
              <a:rPr lang="en-GB" b="1"/>
              <a:t>Access Control</a:t>
            </a:r>
          </a:p>
          <a:p>
            <a:r>
              <a:rPr lang="en-GB" sz="1600"/>
              <a:t>Manage user access rights in the intuitive My2N Management Platform environment.</a:t>
            </a:r>
            <a:endParaRPr lang="en-GB" sz="1000"/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B919A9C7-903C-4906-EBCE-03E621C3940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660811"/>
            <a:ext cx="3007255" cy="1200329"/>
          </a:xfrm>
        </p:spPr>
        <p:txBody>
          <a:bodyPr/>
          <a:lstStyle/>
          <a:p>
            <a:r>
              <a:rPr lang="en-GB" b="1"/>
              <a:t>Remote Management</a:t>
            </a:r>
          </a:p>
          <a:p>
            <a:r>
              <a:rPr lang="en-GB" sz="1600"/>
              <a:t>You can add and remove users and devices, update firmware, </a:t>
            </a:r>
            <a:r>
              <a:rPr lang="cs-CZ" sz="1600"/>
              <a:t>diagnose</a:t>
            </a:r>
            <a:r>
              <a:rPr lang="en-GB" sz="1600"/>
              <a:t> and troubleshoot from anywhere.</a:t>
            </a:r>
            <a:endParaRPr lang="en-GB" sz="1000"/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D512F25A-57B2-CEDB-6CDD-A4AACC1DCFDD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513158" y="4665025"/>
            <a:ext cx="3007255" cy="1200329"/>
          </a:xfrm>
        </p:spPr>
        <p:txBody>
          <a:bodyPr/>
          <a:lstStyle/>
          <a:p>
            <a:r>
              <a:rPr lang="en-GB" b="1"/>
              <a:t>Cloud Calling</a:t>
            </a:r>
          </a:p>
          <a:p>
            <a:r>
              <a:rPr lang="en-GB" sz="1600"/>
              <a:t>You can set up a video call from an intercom to a smartphone or answering unit in just a few minutes.</a:t>
            </a:r>
            <a:endParaRPr lang="en-GB" sz="1000"/>
          </a:p>
        </p:txBody>
      </p:sp>
      <p:pic>
        <p:nvPicPr>
          <p:cNvPr id="19" name="Zástupný symbol obrázku 18" descr="Práce z domova obrys">
            <a:extLst>
              <a:ext uri="{FF2B5EF4-FFF2-40B4-BE49-F238E27FC236}">
                <a16:creationId xmlns:a16="http://schemas.microsoft.com/office/drawing/2014/main" id="{A048A6E9-2CEF-EC11-9C76-3E65144CB898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570247" y="3917312"/>
            <a:ext cx="554037" cy="555625"/>
          </a:xfrm>
        </p:spPr>
      </p:pic>
      <p:pic>
        <p:nvPicPr>
          <p:cNvPr id="25" name="Zástupný symbol obrázku 24" descr="Práce z domácí sítě Wi-Fi obrys">
            <a:extLst>
              <a:ext uri="{FF2B5EF4-FFF2-40B4-BE49-F238E27FC236}">
                <a16:creationId xmlns:a16="http://schemas.microsoft.com/office/drawing/2014/main" id="{3D58EC12-6326-03F2-2A06-84FCEFBAFEA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671587" y="3915275"/>
            <a:ext cx="554037" cy="554037"/>
          </a:xfrm>
        </p:spPr>
      </p:pic>
      <p:pic>
        <p:nvPicPr>
          <p:cNvPr id="29" name="Zástupný symbol obrázku 28" descr="Sluchátko obrys">
            <a:extLst>
              <a:ext uri="{FF2B5EF4-FFF2-40B4-BE49-F238E27FC236}">
                <a16:creationId xmlns:a16="http://schemas.microsoft.com/office/drawing/2014/main" id="{9AE5EF28-1CB1-4205-AE3A-028F1B695589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513158" y="3914481"/>
            <a:ext cx="554037" cy="555625"/>
          </a:xfrm>
        </p:spPr>
      </p:pic>
    </p:spTree>
    <p:extLst>
      <p:ext uri="{BB962C8B-B14F-4D97-AF65-F5344CB8AC3E}">
        <p14:creationId xmlns:p14="http://schemas.microsoft.com/office/powerpoint/2010/main" val="379436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EC0D55E3-ED7F-4E08-9678-2045DC21476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15EFEE-CE56-43D3-8957-F96D2D349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8062" y="2507823"/>
            <a:ext cx="9095875" cy="1842353"/>
          </a:xfrm>
        </p:spPr>
        <p:txBody>
          <a:bodyPr/>
          <a:lstStyle/>
          <a:p>
            <a:pPr algn="ctr"/>
            <a:r>
              <a:rPr lang="en-GB" sz="6000">
                <a:solidFill>
                  <a:schemeClr val="bg1"/>
                </a:solidFill>
              </a:rPr>
              <a:t>Retrofit</a:t>
            </a:r>
            <a:br>
              <a:rPr lang="en-GB">
                <a:solidFill>
                  <a:schemeClr val="bg1"/>
                </a:solidFill>
              </a:rPr>
            </a:br>
            <a:r>
              <a:rPr lang="en-GB" sz="6000">
                <a:solidFill>
                  <a:schemeClr val="bg1"/>
                </a:solidFill>
              </a:rPr>
              <a:t>Ready</a:t>
            </a:r>
          </a:p>
        </p:txBody>
      </p:sp>
    </p:spTree>
    <p:extLst>
      <p:ext uri="{BB962C8B-B14F-4D97-AF65-F5344CB8AC3E}">
        <p14:creationId xmlns:p14="http://schemas.microsoft.com/office/powerpoint/2010/main" val="3829803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FFCE0-687C-4863-A857-C3C6ACD12D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Retrofit Ready</a:t>
            </a:r>
            <a:br>
              <a:rPr lang="en-GB" dirty="0"/>
            </a:br>
            <a:endParaRPr lang="en-GB" dirty="0"/>
          </a:p>
        </p:txBody>
      </p:sp>
      <p:pic>
        <p:nvPicPr>
          <p:cNvPr id="18" name="Access_vizu_1.jpg">
            <a:extLst>
              <a:ext uri="{FF2B5EF4-FFF2-40B4-BE49-F238E27FC236}">
                <a16:creationId xmlns:a16="http://schemas.microsoft.com/office/drawing/2014/main" id="{07E09482-1A25-8B26-4E23-624FDB725DA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90834" y="291287"/>
            <a:ext cx="3577389" cy="3893852"/>
          </a:xfrm>
        </p:spPr>
      </p:pic>
      <p:pic>
        <p:nvPicPr>
          <p:cNvPr id="21" name="Access_vizu_1.jpg">
            <a:extLst>
              <a:ext uri="{FF2B5EF4-FFF2-40B4-BE49-F238E27FC236}">
                <a16:creationId xmlns:a16="http://schemas.microsoft.com/office/drawing/2014/main" id="{260F7370-67C7-62CF-50AD-AA9D40ECECA2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07304" y="291287"/>
            <a:ext cx="3577389" cy="3893852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2DAE2A-C6A4-48DE-8009-9B0505C1226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3777" y="4185139"/>
            <a:ext cx="3658413" cy="768015"/>
          </a:xfrm>
        </p:spPr>
        <p:txBody>
          <a:bodyPr/>
          <a:lstStyle/>
          <a:p>
            <a:r>
              <a:rPr lang="en-GB" sz="2200" b="1" dirty="0"/>
              <a:t>Don’t let legacy cabling </a:t>
            </a:r>
            <a:r>
              <a:rPr lang="en-GB" sz="2200" b="1" dirty="0">
                <a:solidFill>
                  <a:schemeClr val="accent1"/>
                </a:solidFill>
              </a:rPr>
              <a:t>hold you back</a:t>
            </a:r>
            <a:r>
              <a:rPr lang="en-GB" sz="2200" b="1" dirty="0"/>
              <a:t>!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2345F5F8-76B3-D416-5C5F-4B964B4791A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7" y="5087718"/>
            <a:ext cx="3658411" cy="1770282"/>
          </a:xfrm>
        </p:spPr>
        <p:txBody>
          <a:bodyPr anchor="t"/>
          <a:lstStyle/>
          <a:p>
            <a:r>
              <a:rPr lang="en-GB" dirty="0"/>
              <a:t>Retrofit projects can be challenging: it's often difficult to get cabling installed. 2N offers several simple solutions.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8A0A66BD-D262-4AF0-EF32-A59124A02AB2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4592372" y="4489307"/>
            <a:ext cx="3007255" cy="1770282"/>
          </a:xfrm>
        </p:spPr>
        <p:txBody>
          <a:bodyPr/>
          <a:lstStyle/>
          <a:p>
            <a:r>
              <a:rPr lang="en-GB" b="1" i="0" dirty="0"/>
              <a:t>Use the Existing </a:t>
            </a:r>
            <a:r>
              <a:rPr lang="en-GB" b="1" dirty="0"/>
              <a:t>C</a:t>
            </a:r>
            <a:r>
              <a:rPr lang="en-GB" b="1" i="0" dirty="0"/>
              <a:t>ables</a:t>
            </a:r>
          </a:p>
          <a:p>
            <a:r>
              <a:rPr lang="en-GB" sz="1600" dirty="0"/>
              <a:t>Connect the IP intercoms and answering units to the converter and then connect the converters to the existing 2 wire cables. 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C4A42B7-62DE-2638-30F2-4AAA998BA3C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8671587" y="4411165"/>
            <a:ext cx="3007255" cy="1848424"/>
          </a:xfrm>
        </p:spPr>
        <p:txBody>
          <a:bodyPr/>
          <a:lstStyle/>
          <a:p>
            <a:pPr lvl="0"/>
            <a:r>
              <a:rPr lang="en-GB" b="1" dirty="0"/>
              <a:t>Cloud Calling via My2N </a:t>
            </a:r>
          </a:p>
          <a:p>
            <a:pPr lvl="0"/>
            <a:r>
              <a:rPr lang="en-GB" sz="1600" dirty="0"/>
              <a:t>The integrated SIM card slot in the 2N® LTE Verso means that connecting video calls via the cloud couldn't be simpler, even without cables.</a:t>
            </a:r>
          </a:p>
        </p:txBody>
      </p:sp>
    </p:spTree>
    <p:extLst>
      <p:ext uri="{BB962C8B-B14F-4D97-AF65-F5344CB8AC3E}">
        <p14:creationId xmlns:p14="http://schemas.microsoft.com/office/powerpoint/2010/main" val="36930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EEB729-4FD3-6692-BF88-A224DBA7F6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IP vs.</a:t>
            </a:r>
            <a:r>
              <a:rPr lang="cs-CZ"/>
              <a:t> </a:t>
            </a:r>
            <a:r>
              <a:rPr lang="en-US"/>
              <a:t>2-wire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984CB3-B71B-7318-C416-735DAE12AB9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3775" y="1502886"/>
            <a:ext cx="3582444" cy="768015"/>
          </a:xfrm>
        </p:spPr>
        <p:txBody>
          <a:bodyPr anchor="t"/>
          <a:lstStyle/>
          <a:p>
            <a:r>
              <a:rPr lang="en-US" dirty="0"/>
              <a:t>Let’s </a:t>
            </a:r>
            <a:r>
              <a:rPr lang="en-US" dirty="0">
                <a:solidFill>
                  <a:schemeClr val="accent1"/>
                </a:solidFill>
              </a:rPr>
              <a:t>compare</a:t>
            </a:r>
            <a:r>
              <a:rPr lang="en-US" dirty="0"/>
              <a:t> IP</a:t>
            </a:r>
            <a:br>
              <a:rPr lang="en-US" dirty="0"/>
            </a:br>
            <a:r>
              <a:rPr lang="en-US" dirty="0"/>
              <a:t>to 2-wire door</a:t>
            </a:r>
            <a:br>
              <a:rPr lang="en-US" dirty="0"/>
            </a:br>
            <a:r>
              <a:rPr lang="en-US" dirty="0"/>
              <a:t>entry </a:t>
            </a:r>
            <a:r>
              <a:rPr lang="cs-CZ" dirty="0"/>
              <a:t>technology</a:t>
            </a:r>
            <a:endParaRPr lang="en-US" dirty="0"/>
          </a:p>
        </p:txBody>
      </p:sp>
      <p:graphicFrame>
        <p:nvGraphicFramePr>
          <p:cNvPr id="6" name="Table 12">
            <a:extLst>
              <a:ext uri="{FF2B5EF4-FFF2-40B4-BE49-F238E27FC236}">
                <a16:creationId xmlns:a16="http://schemas.microsoft.com/office/drawing/2014/main" id="{2DEAF179-45D9-8D72-60C4-8D14D53AAB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724947"/>
              </p:ext>
            </p:extLst>
          </p:nvPr>
        </p:nvGraphicFramePr>
        <p:xfrm>
          <a:off x="3826663" y="477520"/>
          <a:ext cx="8005673" cy="568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4852743">
                  <a:extLst>
                    <a:ext uri="{9D8B030D-6E8A-4147-A177-3AD203B41FA5}">
                      <a16:colId xmlns:a16="http://schemas.microsoft.com/office/drawing/2014/main" val="2684398439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1024058329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132754119"/>
                    </a:ext>
                  </a:extLst>
                </a:gridCol>
                <a:gridCol w="1640930">
                  <a:extLst>
                    <a:ext uri="{9D8B030D-6E8A-4147-A177-3AD203B41FA5}">
                      <a16:colId xmlns:a16="http://schemas.microsoft.com/office/drawing/2014/main" val="556907803"/>
                    </a:ext>
                  </a:extLst>
                </a:gridCol>
              </a:tblGrid>
              <a:tr h="934720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r"/>
                      <a:endParaRPr lang="en-US" sz="110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926261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r>
                        <a:rPr lang="en-GB"/>
                        <a:t>Remote management over the internet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100"/>
                    </a:p>
                  </a:txBody>
                  <a:tcPr marL="0" marR="9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961439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Familiar tech for on-site IT staff</a:t>
                      </a:r>
                      <a:endParaRPr lang="en-GB" sz="1800" noProof="0"/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en-GB" sz="1100"/>
                        <a:t>Requires electrical installer knowledge</a:t>
                      </a:r>
                    </a:p>
                  </a:txBody>
                  <a:tcPr marL="0" marR="9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80871095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Uses existing IP network cabling</a:t>
                      </a:r>
                      <a:endParaRPr lang="en-GB" sz="1800" noProof="0"/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en-GB" sz="1100"/>
                        <a:t>Dedicated cables</a:t>
                      </a:r>
                      <a:br>
                        <a:rPr lang="en-GB" sz="1100"/>
                      </a:br>
                      <a:r>
                        <a:rPr lang="en-GB" sz="1100"/>
                        <a:t>– not future proof</a:t>
                      </a:r>
                    </a:p>
                  </a:txBody>
                  <a:tcPr marL="0" marR="9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22096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/>
                        <a:t>Open protocols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en-GB" sz="1100"/>
                        <a:t>Proprietary protocols</a:t>
                      </a:r>
                    </a:p>
                  </a:txBody>
                  <a:tcPr marL="0" marR="9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4142359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noProof="0"/>
                        <a:t>One type of cabling needed for installation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100"/>
                    </a:p>
                  </a:txBody>
                  <a:tcPr marL="0" marR="9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384750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Easy scalability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l"/>
                      <a:r>
                        <a:rPr lang="en-GB" sz="1100"/>
                        <a:t>Limited sc</a:t>
                      </a:r>
                      <a:r>
                        <a:rPr lang="en-GB" sz="1100" noProof="0"/>
                        <a:t>alability</a:t>
                      </a:r>
                      <a:r>
                        <a:rPr lang="en-GB" sz="1100"/>
                        <a:t> with extra hardware </a:t>
                      </a:r>
                      <a:r>
                        <a:rPr lang="en-GB" sz="1100" noProof="0"/>
                        <a:t>required</a:t>
                      </a:r>
                    </a:p>
                  </a:txBody>
                  <a:tcPr marL="0" marR="9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8914664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Easy to integrate with 3rd party systems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100"/>
                    </a:p>
                  </a:txBody>
                  <a:tcPr marL="0" marR="9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8736528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Low vulnerability to interference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/>
                        <a:t>Can create noise: buzzing, humming</a:t>
                      </a:r>
                    </a:p>
                  </a:txBody>
                  <a:tcPr marL="0" marR="9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28835771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High audio and video quality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100"/>
                        <a:t>Can create noise: buzzing, humming</a:t>
                      </a:r>
                    </a:p>
                  </a:txBody>
                  <a:tcPr marL="0" marR="9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45920256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Easy configuration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0" algn="l"/>
                      <a:endParaRPr lang="en-GB" sz="1100"/>
                    </a:p>
                  </a:txBody>
                  <a:tcPr marL="0" marR="9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88683859"/>
                  </a:ext>
                </a:extLst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/>
                        <a:t>Advanced functions</a:t>
                      </a:r>
                    </a:p>
                  </a:txBody>
                  <a:tcPr anchor="ctr">
                    <a:lnL w="12700" cmpd="sng">
                      <a:noFill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100"/>
                    </a:p>
                  </a:txBody>
                  <a:tcPr marL="0" marR="90000"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21973451"/>
                  </a:ext>
                </a:extLst>
              </a:tr>
            </a:tbl>
          </a:graphicData>
        </a:graphic>
      </p:graphicFrame>
      <p:pic>
        <p:nvPicPr>
          <p:cNvPr id="7" name="Graphic 6" descr="Checkmark with solid fill">
            <a:extLst>
              <a:ext uri="{FF2B5EF4-FFF2-40B4-BE49-F238E27FC236}">
                <a16:creationId xmlns:a16="http://schemas.microsoft.com/office/drawing/2014/main" id="{009446A3-1930-7AF2-783B-AA5BE34488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29385" y="1938110"/>
            <a:ext cx="243853" cy="243853"/>
          </a:xfrm>
          <a:prstGeom prst="rect">
            <a:avLst/>
          </a:prstGeom>
        </p:spPr>
      </p:pic>
      <p:pic>
        <p:nvPicPr>
          <p:cNvPr id="8" name="Graphic 7" descr="Checkmark with solid fill">
            <a:extLst>
              <a:ext uri="{FF2B5EF4-FFF2-40B4-BE49-F238E27FC236}">
                <a16:creationId xmlns:a16="http://schemas.microsoft.com/office/drawing/2014/main" id="{3F26086C-68E5-C934-F645-8126BE0F8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29385" y="2370110"/>
            <a:ext cx="243853" cy="243853"/>
          </a:xfrm>
          <a:prstGeom prst="rect">
            <a:avLst/>
          </a:prstGeom>
        </p:spPr>
      </p:pic>
      <p:pic>
        <p:nvPicPr>
          <p:cNvPr id="9" name="Graphic 8" descr="Checkmark with solid fill">
            <a:extLst>
              <a:ext uri="{FF2B5EF4-FFF2-40B4-BE49-F238E27FC236}">
                <a16:creationId xmlns:a16="http://schemas.microsoft.com/office/drawing/2014/main" id="{DF9C31C9-F86C-B8D0-4FBF-3FB561445B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29385" y="2802212"/>
            <a:ext cx="243853" cy="243853"/>
          </a:xfrm>
          <a:prstGeom prst="rect">
            <a:avLst/>
          </a:prstGeom>
        </p:spPr>
      </p:pic>
      <p:pic>
        <p:nvPicPr>
          <p:cNvPr id="10" name="Graphic 9" descr="Checkmark with solid fill">
            <a:extLst>
              <a:ext uri="{FF2B5EF4-FFF2-40B4-BE49-F238E27FC236}">
                <a16:creationId xmlns:a16="http://schemas.microsoft.com/office/drawing/2014/main" id="{DCA0C9E3-C8E2-963E-A765-9E9FB36E8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29385" y="3234212"/>
            <a:ext cx="243853" cy="243853"/>
          </a:xfrm>
          <a:prstGeom prst="rect">
            <a:avLst/>
          </a:prstGeom>
        </p:spPr>
      </p:pic>
      <p:pic>
        <p:nvPicPr>
          <p:cNvPr id="11" name="Graphic 10" descr="Checkmark with solid fill">
            <a:extLst>
              <a:ext uri="{FF2B5EF4-FFF2-40B4-BE49-F238E27FC236}">
                <a16:creationId xmlns:a16="http://schemas.microsoft.com/office/drawing/2014/main" id="{9C317FD9-496B-2F40-B3A8-664F11ED5F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29385" y="3666212"/>
            <a:ext cx="243853" cy="243853"/>
          </a:xfrm>
          <a:prstGeom prst="rect">
            <a:avLst/>
          </a:prstGeom>
        </p:spPr>
      </p:pic>
      <p:pic>
        <p:nvPicPr>
          <p:cNvPr id="12" name="Graphic 11" descr="Checkmark with solid fill">
            <a:extLst>
              <a:ext uri="{FF2B5EF4-FFF2-40B4-BE49-F238E27FC236}">
                <a16:creationId xmlns:a16="http://schemas.microsoft.com/office/drawing/2014/main" id="{3916F427-3428-2499-ED62-59747FB891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29385" y="4098212"/>
            <a:ext cx="243853" cy="243853"/>
          </a:xfrm>
          <a:prstGeom prst="rect">
            <a:avLst/>
          </a:prstGeom>
        </p:spPr>
      </p:pic>
      <p:pic>
        <p:nvPicPr>
          <p:cNvPr id="13" name="Graphic 12" descr="Checkmark with solid fill">
            <a:extLst>
              <a:ext uri="{FF2B5EF4-FFF2-40B4-BE49-F238E27FC236}">
                <a16:creationId xmlns:a16="http://schemas.microsoft.com/office/drawing/2014/main" id="{D46115E6-38D4-7254-5CD8-2E662A97E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29385" y="4530212"/>
            <a:ext cx="243853" cy="243853"/>
          </a:xfrm>
          <a:prstGeom prst="rect">
            <a:avLst/>
          </a:prstGeom>
        </p:spPr>
      </p:pic>
      <p:pic>
        <p:nvPicPr>
          <p:cNvPr id="14" name="Graphic 13" descr="Checkmark with solid fill">
            <a:extLst>
              <a:ext uri="{FF2B5EF4-FFF2-40B4-BE49-F238E27FC236}">
                <a16:creationId xmlns:a16="http://schemas.microsoft.com/office/drawing/2014/main" id="{8E4AA6D6-5751-E88F-A994-ADB17215BF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29385" y="4962212"/>
            <a:ext cx="243853" cy="243853"/>
          </a:xfrm>
          <a:prstGeom prst="rect">
            <a:avLst/>
          </a:prstGeom>
        </p:spPr>
      </p:pic>
      <p:pic>
        <p:nvPicPr>
          <p:cNvPr id="15" name="Graphic 14" descr="Checkmark with solid fill">
            <a:extLst>
              <a:ext uri="{FF2B5EF4-FFF2-40B4-BE49-F238E27FC236}">
                <a16:creationId xmlns:a16="http://schemas.microsoft.com/office/drawing/2014/main" id="{3CFDDE68-17A9-F02D-509B-0A0DE8858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29385" y="5394212"/>
            <a:ext cx="243853" cy="243853"/>
          </a:xfrm>
          <a:prstGeom prst="rect">
            <a:avLst/>
          </a:prstGeom>
        </p:spPr>
      </p:pic>
      <p:pic>
        <p:nvPicPr>
          <p:cNvPr id="16" name="Graphic 15" descr="Checkmark with solid fill">
            <a:extLst>
              <a:ext uri="{FF2B5EF4-FFF2-40B4-BE49-F238E27FC236}">
                <a16:creationId xmlns:a16="http://schemas.microsoft.com/office/drawing/2014/main" id="{81DD44A2-EE5E-468E-4E96-347682767F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29385" y="1502886"/>
            <a:ext cx="243853" cy="243853"/>
          </a:xfrm>
          <a:prstGeom prst="rect">
            <a:avLst/>
          </a:prstGeom>
        </p:spPr>
      </p:pic>
      <p:pic>
        <p:nvPicPr>
          <p:cNvPr id="17" name="Graphic 16" descr="Checkmark with solid fill">
            <a:extLst>
              <a:ext uri="{FF2B5EF4-FFF2-40B4-BE49-F238E27FC236}">
                <a16:creationId xmlns:a16="http://schemas.microsoft.com/office/drawing/2014/main" id="{3FE1CFA7-AA43-73D0-32BB-4C77C77E5C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929385" y="5826212"/>
            <a:ext cx="243853" cy="243853"/>
          </a:xfrm>
          <a:prstGeom prst="rect">
            <a:avLst/>
          </a:prstGeom>
        </p:spPr>
      </p:pic>
      <p:pic>
        <p:nvPicPr>
          <p:cNvPr id="18" name="Graphic 17" descr="Close with solid fill">
            <a:extLst>
              <a:ext uri="{FF2B5EF4-FFF2-40B4-BE49-F238E27FC236}">
                <a16:creationId xmlns:a16="http://schemas.microsoft.com/office/drawing/2014/main" id="{507D43DC-177B-C46C-2222-00D2C06030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19288" y="1938110"/>
            <a:ext cx="243853" cy="243853"/>
          </a:xfrm>
          <a:prstGeom prst="rect">
            <a:avLst/>
          </a:prstGeom>
        </p:spPr>
      </p:pic>
      <p:pic>
        <p:nvPicPr>
          <p:cNvPr id="19" name="Graphic 18" descr="Close with solid fill">
            <a:extLst>
              <a:ext uri="{FF2B5EF4-FFF2-40B4-BE49-F238E27FC236}">
                <a16:creationId xmlns:a16="http://schemas.microsoft.com/office/drawing/2014/main" id="{D42D96FA-FCA8-8283-02AB-B6DFA6BB6D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19288" y="2370110"/>
            <a:ext cx="243853" cy="243853"/>
          </a:xfrm>
          <a:prstGeom prst="rect">
            <a:avLst/>
          </a:prstGeom>
        </p:spPr>
      </p:pic>
      <p:pic>
        <p:nvPicPr>
          <p:cNvPr id="20" name="Graphic 19" descr="Close with solid fill">
            <a:extLst>
              <a:ext uri="{FF2B5EF4-FFF2-40B4-BE49-F238E27FC236}">
                <a16:creationId xmlns:a16="http://schemas.microsoft.com/office/drawing/2014/main" id="{C7641C3D-CA6D-6AA7-749E-9EBAEC43FA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19288" y="2802212"/>
            <a:ext cx="243853" cy="243853"/>
          </a:xfrm>
          <a:prstGeom prst="rect">
            <a:avLst/>
          </a:prstGeom>
        </p:spPr>
      </p:pic>
      <p:pic>
        <p:nvPicPr>
          <p:cNvPr id="21" name="Graphic 20" descr="Close with solid fill">
            <a:extLst>
              <a:ext uri="{FF2B5EF4-FFF2-40B4-BE49-F238E27FC236}">
                <a16:creationId xmlns:a16="http://schemas.microsoft.com/office/drawing/2014/main" id="{2D7E0E5F-8FDA-8313-AC29-EF5301D5A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19288" y="3234212"/>
            <a:ext cx="243853" cy="243853"/>
          </a:xfrm>
          <a:prstGeom prst="rect">
            <a:avLst/>
          </a:prstGeom>
        </p:spPr>
      </p:pic>
      <p:pic>
        <p:nvPicPr>
          <p:cNvPr id="22" name="Graphic 21" descr="Close with solid fill">
            <a:extLst>
              <a:ext uri="{FF2B5EF4-FFF2-40B4-BE49-F238E27FC236}">
                <a16:creationId xmlns:a16="http://schemas.microsoft.com/office/drawing/2014/main" id="{52C82085-F406-F7AB-B00F-ED1CC1CCB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19288" y="3666212"/>
            <a:ext cx="243853" cy="243853"/>
          </a:xfrm>
          <a:prstGeom prst="rect">
            <a:avLst/>
          </a:prstGeom>
        </p:spPr>
      </p:pic>
      <p:pic>
        <p:nvPicPr>
          <p:cNvPr id="23" name="Graphic 22" descr="Close with solid fill">
            <a:extLst>
              <a:ext uri="{FF2B5EF4-FFF2-40B4-BE49-F238E27FC236}">
                <a16:creationId xmlns:a16="http://schemas.microsoft.com/office/drawing/2014/main" id="{E23466B8-BE0C-5997-5790-C82CBF146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19288" y="4098212"/>
            <a:ext cx="243853" cy="243853"/>
          </a:xfrm>
          <a:prstGeom prst="rect">
            <a:avLst/>
          </a:prstGeom>
        </p:spPr>
      </p:pic>
      <p:pic>
        <p:nvPicPr>
          <p:cNvPr id="24" name="Graphic 23" descr="Close with solid fill">
            <a:extLst>
              <a:ext uri="{FF2B5EF4-FFF2-40B4-BE49-F238E27FC236}">
                <a16:creationId xmlns:a16="http://schemas.microsoft.com/office/drawing/2014/main" id="{857D9B4F-2E93-1859-A5BF-112DC8AC60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19288" y="4530212"/>
            <a:ext cx="243853" cy="243853"/>
          </a:xfrm>
          <a:prstGeom prst="rect">
            <a:avLst/>
          </a:prstGeom>
        </p:spPr>
      </p:pic>
      <p:pic>
        <p:nvPicPr>
          <p:cNvPr id="25" name="Graphic 24" descr="Close with solid fill">
            <a:extLst>
              <a:ext uri="{FF2B5EF4-FFF2-40B4-BE49-F238E27FC236}">
                <a16:creationId xmlns:a16="http://schemas.microsoft.com/office/drawing/2014/main" id="{3032FBE2-5908-024F-F2DB-6A2195BA02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19288" y="4962212"/>
            <a:ext cx="243853" cy="243853"/>
          </a:xfrm>
          <a:prstGeom prst="rect">
            <a:avLst/>
          </a:prstGeom>
        </p:spPr>
      </p:pic>
      <p:pic>
        <p:nvPicPr>
          <p:cNvPr id="26" name="Graphic 25" descr="Close with solid fill">
            <a:extLst>
              <a:ext uri="{FF2B5EF4-FFF2-40B4-BE49-F238E27FC236}">
                <a16:creationId xmlns:a16="http://schemas.microsoft.com/office/drawing/2014/main" id="{B512F1D1-C9B8-A303-78A8-03868BEA13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19288" y="5394212"/>
            <a:ext cx="243853" cy="243853"/>
          </a:xfrm>
          <a:prstGeom prst="rect">
            <a:avLst/>
          </a:prstGeom>
        </p:spPr>
      </p:pic>
      <p:pic>
        <p:nvPicPr>
          <p:cNvPr id="27" name="Graphic 26" descr="Close with solid fill">
            <a:extLst>
              <a:ext uri="{FF2B5EF4-FFF2-40B4-BE49-F238E27FC236}">
                <a16:creationId xmlns:a16="http://schemas.microsoft.com/office/drawing/2014/main" id="{436E73B6-AB6E-BFE3-01AE-F403C8A594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19288" y="1502886"/>
            <a:ext cx="243853" cy="243853"/>
          </a:xfrm>
          <a:prstGeom prst="rect">
            <a:avLst/>
          </a:prstGeom>
        </p:spPr>
      </p:pic>
      <p:pic>
        <p:nvPicPr>
          <p:cNvPr id="28" name="Graphic 27" descr="Close with solid fill">
            <a:extLst>
              <a:ext uri="{FF2B5EF4-FFF2-40B4-BE49-F238E27FC236}">
                <a16:creationId xmlns:a16="http://schemas.microsoft.com/office/drawing/2014/main" id="{FD3A9F1C-6135-9271-3EAE-5FD38AB69F3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719288" y="5826212"/>
            <a:ext cx="243853" cy="243853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3579081-4030-AD31-5E17-77DB1CC3EEDB}"/>
              </a:ext>
            </a:extLst>
          </p:cNvPr>
          <p:cNvGrpSpPr/>
          <p:nvPr/>
        </p:nvGrpSpPr>
        <p:grpSpPr>
          <a:xfrm>
            <a:off x="8676523" y="256316"/>
            <a:ext cx="756406" cy="1052320"/>
            <a:chOff x="8676523" y="292224"/>
            <a:chExt cx="756406" cy="1052320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EBD207CA-7E6A-6315-E397-569A43B1352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8545499" y="423250"/>
              <a:ext cx="1018456" cy="756404"/>
            </a:xfrm>
            <a:prstGeom prst="rect">
              <a:avLst/>
            </a:prstGeom>
            <a:noFill/>
            <a:effectLst/>
          </p:spPr>
        </p:pic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CA013F49-6A51-0EC9-4FA8-1C7ED0106390}"/>
                </a:ext>
              </a:extLst>
            </p:cNvPr>
            <p:cNvSpPr/>
            <p:nvPr/>
          </p:nvSpPr>
          <p:spPr>
            <a:xfrm>
              <a:off x="8676523" y="1100691"/>
              <a:ext cx="756406" cy="243853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4000">
                  <a:schemeClr val="bg1"/>
                </a:gs>
                <a:gs pos="83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D65C588-6CBC-3BDB-7831-36C4981F6ADE}"/>
              </a:ext>
            </a:extLst>
          </p:cNvPr>
          <p:cNvGrpSpPr/>
          <p:nvPr/>
        </p:nvGrpSpPr>
        <p:grpSpPr>
          <a:xfrm>
            <a:off x="9432931" y="268058"/>
            <a:ext cx="775838" cy="1040578"/>
            <a:chOff x="9432931" y="303966"/>
            <a:chExt cx="775838" cy="1040578"/>
          </a:xfrm>
        </p:grpSpPr>
        <p:pic>
          <p:nvPicPr>
            <p:cNvPr id="29" name="Picture 28" descr="Chart, line chart&#10;&#10;Description automatically generated">
              <a:extLst>
                <a:ext uri="{FF2B5EF4-FFF2-40B4-BE49-F238E27FC236}">
                  <a16:creationId xmlns:a16="http://schemas.microsoft.com/office/drawing/2014/main" id="{2C4B67C6-F3E1-50FA-FADD-28EC8FC74F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16200000">
              <a:off x="9307777" y="429120"/>
              <a:ext cx="1006714" cy="756406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EF55A5F7-978A-E041-292E-8DCA41009B95}"/>
                </a:ext>
              </a:extLst>
            </p:cNvPr>
            <p:cNvSpPr/>
            <p:nvPr/>
          </p:nvSpPr>
          <p:spPr>
            <a:xfrm>
              <a:off x="9452363" y="1100691"/>
              <a:ext cx="756406" cy="243853"/>
            </a:xfrm>
            <a:prstGeom prst="rect">
              <a:avLst/>
            </a:prstGeom>
            <a:gradFill>
              <a:gsLst>
                <a:gs pos="0">
                  <a:schemeClr val="bg1">
                    <a:alpha val="0"/>
                  </a:schemeClr>
                </a:gs>
                <a:gs pos="74000">
                  <a:schemeClr val="bg1"/>
                </a:gs>
                <a:gs pos="83000">
                  <a:schemeClr val="bg1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6173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F6EA483-1984-4A0F-8204-D57F704C858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319544" y="4379459"/>
            <a:ext cx="2406948" cy="411165"/>
          </a:xfrm>
        </p:spPr>
        <p:txBody>
          <a:bodyPr anchor="ctr"/>
          <a:lstStyle/>
          <a:p>
            <a:r>
              <a:rPr lang="en-GB"/>
              <a:t>CAD/BIM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A622206-F002-412F-8C55-566E2CF87E3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9496293" y="4379459"/>
            <a:ext cx="2406948" cy="411165"/>
          </a:xfrm>
        </p:spPr>
        <p:txBody>
          <a:bodyPr anchor="ctr"/>
          <a:lstStyle/>
          <a:p>
            <a:r>
              <a:rPr lang="en-GB"/>
              <a:t>AppeAR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1D88BFD-E672-4198-AD69-7B5A3AE204AF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6407918" y="4379459"/>
            <a:ext cx="2406948" cy="411165"/>
          </a:xfrm>
        </p:spPr>
        <p:txBody>
          <a:bodyPr anchor="ctr"/>
          <a:lstStyle/>
          <a:p>
            <a:r>
              <a:rPr lang="en-GB"/>
              <a:t>Integration</a:t>
            </a:r>
            <a:br>
              <a:rPr lang="en-GB"/>
            </a:br>
            <a:r>
              <a:rPr lang="en-GB"/>
              <a:t>HUB</a:t>
            </a:r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F1D3E0E8-A2F5-4EB6-A82B-F2B0CDDAB7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502028" cy="1746060"/>
          </a:xfrm>
        </p:spPr>
        <p:txBody>
          <a:bodyPr/>
          <a:lstStyle/>
          <a:p>
            <a:r>
              <a:rPr lang="en-GB"/>
              <a:t>Handy Online Tools</a:t>
            </a:r>
            <a:br>
              <a:rPr lang="en-GB"/>
            </a:br>
            <a:endParaRPr lang="en-GB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4104D240-4710-44EA-9CE2-0FBCCC7DB95F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223776" y="4379458"/>
            <a:ext cx="2414342" cy="411165"/>
          </a:xfrm>
        </p:spPr>
        <p:txBody>
          <a:bodyPr anchor="ctr"/>
          <a:lstStyle/>
          <a:p>
            <a:r>
              <a:rPr lang="en-GB"/>
              <a:t>Project</a:t>
            </a:r>
            <a:br>
              <a:rPr lang="en-GB"/>
            </a:br>
            <a:r>
              <a:rPr lang="en-GB"/>
              <a:t>Designer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05A2D395-85C7-4290-88FF-27B8839893FD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23775" y="4964803"/>
            <a:ext cx="2414342" cy="1200329"/>
          </a:xfrm>
        </p:spPr>
        <p:txBody>
          <a:bodyPr/>
          <a:lstStyle/>
          <a:p>
            <a:r>
              <a:rPr lang="en-GB"/>
              <a:t>Create your door entry project quickly and easily online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36FFA988-7512-496F-9604-3B9E22898DB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3319544" y="4964803"/>
            <a:ext cx="2406947" cy="1200329"/>
          </a:xfrm>
        </p:spPr>
        <p:txBody>
          <a:bodyPr/>
          <a:lstStyle/>
          <a:p>
            <a:r>
              <a:rPr lang="en-GB"/>
              <a:t>Ready-to-use 2D drawings and BIM objects of our products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EA5C31C-2AB2-41AE-96CD-8C37E3A65059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407918" y="4964803"/>
            <a:ext cx="2406947" cy="1200329"/>
          </a:xfrm>
        </p:spPr>
        <p:txBody>
          <a:bodyPr/>
          <a:lstStyle/>
          <a:p>
            <a:r>
              <a:rPr lang="en-GB"/>
              <a:t>Find a partner to integrate your 2N device with: there are over </a:t>
            </a:r>
            <a:r>
              <a:rPr lang="en-GB" dirty="0"/>
              <a:t>200</a:t>
            </a:r>
            <a:r>
              <a:rPr lang="en-GB"/>
              <a:t>!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148CF0FE-ACD8-4A5C-9798-6202C596942C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9496293" y="4964803"/>
            <a:ext cx="2406947" cy="1200329"/>
          </a:xfrm>
        </p:spPr>
        <p:txBody>
          <a:bodyPr/>
          <a:lstStyle/>
          <a:p>
            <a:r>
              <a:rPr lang="en-GB"/>
              <a:t>Our mobile app allows you to virtually install every 2N device in AR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0DFD257A-9550-448C-A6A6-63F2D70725B6}"/>
              </a:ext>
            </a:extLst>
          </p:cNvPr>
          <p:cNvSpPr/>
          <p:nvPr/>
        </p:nvSpPr>
        <p:spPr>
          <a:xfrm>
            <a:off x="231467" y="2103120"/>
            <a:ext cx="2406650" cy="1870075"/>
          </a:xfrm>
          <a:prstGeom prst="roundRect">
            <a:avLst>
              <a:gd name="adj" fmla="val 6791"/>
            </a:avLst>
          </a:prstGeom>
          <a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388418C8-5CA1-4169-9454-76513C905C41}"/>
              </a:ext>
            </a:extLst>
          </p:cNvPr>
          <p:cNvSpPr/>
          <p:nvPr/>
        </p:nvSpPr>
        <p:spPr>
          <a:xfrm>
            <a:off x="3319154" y="2105161"/>
            <a:ext cx="2406650" cy="1870075"/>
          </a:xfrm>
          <a:prstGeom prst="roundRect">
            <a:avLst>
              <a:gd name="adj" fmla="val 6791"/>
            </a:avLst>
          </a:prstGeom>
          <a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E860E8E-B311-4A78-91BC-F9AE7C202657}"/>
              </a:ext>
            </a:extLst>
          </p:cNvPr>
          <p:cNvSpPr/>
          <p:nvPr/>
        </p:nvSpPr>
        <p:spPr>
          <a:xfrm>
            <a:off x="6406841" y="2103120"/>
            <a:ext cx="2406650" cy="1870075"/>
          </a:xfrm>
          <a:prstGeom prst="roundRect">
            <a:avLst>
              <a:gd name="adj" fmla="val 6791"/>
            </a:avLst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537ABB71-73F3-4CFE-8477-87AE5656CD4D}"/>
              </a:ext>
            </a:extLst>
          </p:cNvPr>
          <p:cNvSpPr/>
          <p:nvPr/>
        </p:nvSpPr>
        <p:spPr>
          <a:xfrm>
            <a:off x="9494219" y="2103119"/>
            <a:ext cx="2406650" cy="1870075"/>
          </a:xfrm>
          <a:prstGeom prst="roundRect">
            <a:avLst>
              <a:gd name="adj" fmla="val 6791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Zástupný text 10">
            <a:extLst>
              <a:ext uri="{FF2B5EF4-FFF2-40B4-BE49-F238E27FC236}">
                <a16:creationId xmlns:a16="http://schemas.microsoft.com/office/drawing/2014/main" id="{2FC30C3B-9E49-44C3-B460-4BBEC6E3DD29}"/>
              </a:ext>
            </a:extLst>
          </p:cNvPr>
          <p:cNvSpPr txBox="1">
            <a:spLocks/>
          </p:cNvSpPr>
          <p:nvPr/>
        </p:nvSpPr>
        <p:spPr>
          <a:xfrm>
            <a:off x="231467" y="1022288"/>
            <a:ext cx="10148890" cy="6624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We </a:t>
            </a:r>
            <a:r>
              <a:rPr kumimoji="0" lang="en-GB" sz="1800" b="1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help you </a:t>
            </a:r>
            <a:r>
              <a:rPr lang="en-GB" sz="1800" b="1">
                <a:solidFill>
                  <a:schemeClr val="accent1"/>
                </a:solidFill>
              </a:rPr>
              <a:t>on</a:t>
            </a:r>
            <a:r>
              <a:rPr kumimoji="0" lang="en-GB" sz="1800" b="1" i="0" u="none" strike="noStrike" kern="1200" cap="none" spc="0" normalizeH="0" baseline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ea typeface="+mn-ea"/>
                <a:cs typeface="+mn-cs"/>
              </a:rPr>
              <a:t> your journey</a:t>
            </a:r>
            <a:br>
              <a:rPr kumimoji="0" lang="en-GB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</a:br>
            <a:r>
              <a:rPr kumimoji="0" lang="en-GB" sz="1800" b="0" i="0" u="none" strike="noStrike" kern="1200" cap="none" spc="0" normalizeH="0" baseline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to a successful project</a:t>
            </a:r>
          </a:p>
        </p:txBody>
      </p:sp>
    </p:spTree>
    <p:extLst>
      <p:ext uri="{BB962C8B-B14F-4D97-AF65-F5344CB8AC3E}">
        <p14:creationId xmlns:p14="http://schemas.microsoft.com/office/powerpoint/2010/main" val="127104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0FEEF52-4AE0-4E87-9FB0-BABCF381A6E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307304" y="4732958"/>
            <a:ext cx="3577389" cy="411163"/>
          </a:xfrm>
        </p:spPr>
        <p:txBody>
          <a:bodyPr/>
          <a:lstStyle/>
          <a:p>
            <a:r>
              <a:rPr lang="en-GB" dirty="0"/>
              <a:t>Remote Management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0310DD5-67B8-4E24-8D5B-D78C4FA0E88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382812" y="4732958"/>
            <a:ext cx="3577388" cy="411163"/>
          </a:xfrm>
        </p:spPr>
        <p:txBody>
          <a:bodyPr/>
          <a:lstStyle/>
          <a:p>
            <a:r>
              <a:rPr lang="en-GB" dirty="0"/>
              <a:t>3 Year Warranty</a:t>
            </a:r>
          </a:p>
        </p:txBody>
      </p:sp>
      <p:pic>
        <p:nvPicPr>
          <p:cNvPr id="27" name="Picture Placeholder 26" descr="Circles with lines outline">
            <a:extLst>
              <a:ext uri="{FF2B5EF4-FFF2-40B4-BE49-F238E27FC236}">
                <a16:creationId xmlns:a16="http://schemas.microsoft.com/office/drawing/2014/main" id="{CD2EBA3F-2299-B81F-90B3-61C86B9CBE0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2055" b="2055"/>
          <a:stretch>
            <a:fillRect/>
          </a:stretch>
        </p:blipFill>
        <p:spPr>
          <a:xfrm>
            <a:off x="215900" y="4057165"/>
            <a:ext cx="579438" cy="555625"/>
          </a:xfrm>
        </p:spPr>
      </p:pic>
      <p:pic>
        <p:nvPicPr>
          <p:cNvPr id="29" name="Picture Placeholder 28" descr="Remote control outline">
            <a:extLst>
              <a:ext uri="{FF2B5EF4-FFF2-40B4-BE49-F238E27FC236}">
                <a16:creationId xmlns:a16="http://schemas.microsoft.com/office/drawing/2014/main" id="{9E73070A-925A-68F2-6E53-C71A48AE0185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t="2055" b="2055"/>
          <a:stretch>
            <a:fillRect/>
          </a:stretch>
        </p:blipFill>
        <p:spPr>
          <a:xfrm>
            <a:off x="4306888" y="4057165"/>
            <a:ext cx="579437" cy="555625"/>
          </a:xfrm>
        </p:spPr>
      </p:pic>
      <p:pic>
        <p:nvPicPr>
          <p:cNvPr id="31" name="Picture Placeholder 30" descr="Medieval Armor outline">
            <a:extLst>
              <a:ext uri="{FF2B5EF4-FFF2-40B4-BE49-F238E27FC236}">
                <a16:creationId xmlns:a16="http://schemas.microsoft.com/office/drawing/2014/main" id="{F2745E54-B8F9-49B4-8B29-3F934C0910AF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t="2055" b="2055"/>
          <a:stretch>
            <a:fillRect/>
          </a:stretch>
        </p:blipFill>
        <p:spPr>
          <a:xfrm>
            <a:off x="8399463" y="4057165"/>
            <a:ext cx="579437" cy="555625"/>
          </a:xfr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7C47328-4CE7-4727-AFBF-CDB3707D2136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15753" y="4732958"/>
            <a:ext cx="3578400" cy="411163"/>
          </a:xfrm>
        </p:spPr>
        <p:txBody>
          <a:bodyPr/>
          <a:lstStyle/>
          <a:p>
            <a:r>
              <a:rPr lang="en-GB" dirty="0"/>
              <a:t>Endless Integration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51CA19-B9DE-433A-87D7-386E3D7F7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5" y="291287"/>
            <a:ext cx="3658414" cy="711345"/>
          </a:xfrm>
        </p:spPr>
        <p:txBody>
          <a:bodyPr/>
          <a:lstStyle/>
          <a:p>
            <a:r>
              <a:rPr lang="en-GB" dirty="0"/>
              <a:t>Why 2N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FB25F0B-55B1-726D-8B0B-76C4C77D3BE1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15753" y="5324579"/>
            <a:ext cx="3578400" cy="1200329"/>
          </a:xfrm>
        </p:spPr>
        <p:txBody>
          <a:bodyPr/>
          <a:lstStyle/>
          <a:p>
            <a:r>
              <a:rPr lang="en-GB" dirty="0"/>
              <a:t>2N devices are built on open protocols, allowing for easy integration with 3</a:t>
            </a:r>
            <a:r>
              <a:rPr lang="en-GB" baseline="30000" dirty="0"/>
              <a:t>rd</a:t>
            </a:r>
            <a:r>
              <a:rPr lang="en-GB" dirty="0"/>
              <a:t> party solutions.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9E6E05-61F5-CDD9-D07B-7F2CAF4074C1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307306" y="5324579"/>
            <a:ext cx="3577388" cy="1200329"/>
          </a:xfrm>
        </p:spPr>
        <p:txBody>
          <a:bodyPr/>
          <a:lstStyle/>
          <a:p>
            <a:r>
              <a:rPr lang="en-GB" dirty="0"/>
              <a:t>Connect to the product remotely and handle 4 out of 5 of your customers' requests from your home or office.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3ACB6AE-5183-42FD-5829-F32640A753A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382812" y="5324579"/>
            <a:ext cx="3577387" cy="1200329"/>
          </a:xfrm>
        </p:spPr>
        <p:txBody>
          <a:bodyPr/>
          <a:lstStyle/>
          <a:p>
            <a:r>
              <a:rPr lang="en-GB" dirty="0"/>
              <a:t>We make high quality products that last. Purchase an extended warranty of 5 years for extra assurance, too.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9AF5CFE5-D47D-B554-327A-2C57A45C9303}"/>
              </a:ext>
            </a:extLst>
          </p:cNvPr>
          <p:cNvSpPr txBox="1">
            <a:spLocks/>
          </p:cNvSpPr>
          <p:nvPr/>
        </p:nvSpPr>
        <p:spPr>
          <a:xfrm>
            <a:off x="4243136" y="2084354"/>
            <a:ext cx="3577389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Reliability</a:t>
            </a: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B796B356-E9E6-396F-9F51-9A1BEA380F65}"/>
              </a:ext>
            </a:extLst>
          </p:cNvPr>
          <p:cNvSpPr txBox="1">
            <a:spLocks/>
          </p:cNvSpPr>
          <p:nvPr/>
        </p:nvSpPr>
        <p:spPr>
          <a:xfrm>
            <a:off x="8318644" y="2084354"/>
            <a:ext cx="3577388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Local Support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0B33B3F-C07A-4407-214B-CFB792434E73}"/>
              </a:ext>
            </a:extLst>
          </p:cNvPr>
          <p:cNvSpPr txBox="1">
            <a:spLocks/>
          </p:cNvSpPr>
          <p:nvPr/>
        </p:nvSpPr>
        <p:spPr>
          <a:xfrm>
            <a:off x="151585" y="2084354"/>
            <a:ext cx="3578400" cy="411163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b="1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 Complete Portfolio</a:t>
            </a:r>
          </a:p>
        </p:txBody>
      </p:sp>
      <p:sp>
        <p:nvSpPr>
          <p:cNvPr id="23" name="Zástupný text 4">
            <a:extLst>
              <a:ext uri="{FF2B5EF4-FFF2-40B4-BE49-F238E27FC236}">
                <a16:creationId xmlns:a16="http://schemas.microsoft.com/office/drawing/2014/main" id="{40E92219-4FED-A885-F0EC-17BFFDF6DFD0}"/>
              </a:ext>
            </a:extLst>
          </p:cNvPr>
          <p:cNvSpPr txBox="1">
            <a:spLocks/>
          </p:cNvSpPr>
          <p:nvPr/>
        </p:nvSpPr>
        <p:spPr>
          <a:xfrm>
            <a:off x="151585" y="2675975"/>
            <a:ext cx="3578400" cy="12003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Intercoms, smart access readers, answering units and mobile-ready products for end users: we have everything you need.</a:t>
            </a:r>
          </a:p>
        </p:txBody>
      </p:sp>
      <p:sp>
        <p:nvSpPr>
          <p:cNvPr id="24" name="Zástupný text 2">
            <a:extLst>
              <a:ext uri="{FF2B5EF4-FFF2-40B4-BE49-F238E27FC236}">
                <a16:creationId xmlns:a16="http://schemas.microsoft.com/office/drawing/2014/main" id="{EA064E0F-302F-D78D-8E46-694227B45B91}"/>
              </a:ext>
            </a:extLst>
          </p:cNvPr>
          <p:cNvSpPr txBox="1">
            <a:spLocks/>
          </p:cNvSpPr>
          <p:nvPr/>
        </p:nvSpPr>
        <p:spPr>
          <a:xfrm>
            <a:off x="4243138" y="2675975"/>
            <a:ext cx="3577388" cy="12003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Premium devices with long equipment lives. Futureproof products: new features are added for free with every 2N OS update.</a:t>
            </a:r>
          </a:p>
        </p:txBody>
      </p:sp>
      <p:sp>
        <p:nvSpPr>
          <p:cNvPr id="25" name="Zástupný text 3">
            <a:extLst>
              <a:ext uri="{FF2B5EF4-FFF2-40B4-BE49-F238E27FC236}">
                <a16:creationId xmlns:a16="http://schemas.microsoft.com/office/drawing/2014/main" id="{9BEE5A68-B166-E26F-327C-FCFE406BBBB3}"/>
              </a:ext>
            </a:extLst>
          </p:cNvPr>
          <p:cNvSpPr txBox="1">
            <a:spLocks/>
          </p:cNvSpPr>
          <p:nvPr/>
        </p:nvSpPr>
        <p:spPr>
          <a:xfrm>
            <a:off x="8318644" y="2675975"/>
            <a:ext cx="3577387" cy="1200329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Active sales and technical support. Worldwide sales representatives and distributor chain.</a:t>
            </a:r>
          </a:p>
        </p:txBody>
      </p:sp>
      <p:pic>
        <p:nvPicPr>
          <p:cNvPr id="32" name="Picture Placeholder 26" descr="Clipboard Ticked outline">
            <a:extLst>
              <a:ext uri="{FF2B5EF4-FFF2-40B4-BE49-F238E27FC236}">
                <a16:creationId xmlns:a16="http://schemas.microsoft.com/office/drawing/2014/main" id="{88F7C37B-E235-D5D8-E92C-D4663B959B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2055" b="2055"/>
          <a:stretch/>
        </p:blipFill>
        <p:spPr>
          <a:xfrm>
            <a:off x="215753" y="1408561"/>
            <a:ext cx="579438" cy="555625"/>
          </a:xfrm>
          <a:prstGeom prst="rect">
            <a:avLst/>
          </a:prstGeom>
        </p:spPr>
      </p:pic>
      <p:pic>
        <p:nvPicPr>
          <p:cNvPr id="33" name="Picture Placeholder 28" descr="Rope Knot outline">
            <a:extLst>
              <a:ext uri="{FF2B5EF4-FFF2-40B4-BE49-F238E27FC236}">
                <a16:creationId xmlns:a16="http://schemas.microsoft.com/office/drawing/2014/main" id="{5900323E-F227-C922-A144-9F1F3F2649B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2055" b="2055"/>
          <a:stretch/>
        </p:blipFill>
        <p:spPr>
          <a:xfrm>
            <a:off x="4306741" y="1408561"/>
            <a:ext cx="579437" cy="555625"/>
          </a:xfrm>
          <a:prstGeom prst="rect">
            <a:avLst/>
          </a:prstGeom>
        </p:spPr>
      </p:pic>
      <p:pic>
        <p:nvPicPr>
          <p:cNvPr id="34" name="Picture Placeholder 30" descr="Map with pin outline">
            <a:extLst>
              <a:ext uri="{FF2B5EF4-FFF2-40B4-BE49-F238E27FC236}">
                <a16:creationId xmlns:a16="http://schemas.microsoft.com/office/drawing/2014/main" id="{BC9EA16E-B221-A750-D5D6-65596AB0973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t="2055" b="2055"/>
          <a:stretch/>
        </p:blipFill>
        <p:spPr>
          <a:xfrm>
            <a:off x="8399316" y="1408561"/>
            <a:ext cx="579437" cy="55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405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74F7FD-5062-9CD9-4718-0349F73D1B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127" y="2777810"/>
            <a:ext cx="10252367" cy="1842353"/>
          </a:xfrm>
        </p:spPr>
        <p:txBody>
          <a:bodyPr anchor="ctr"/>
          <a:lstStyle/>
          <a:p>
            <a:r>
              <a:rPr lang="en-US" sz="5400" dirty="0"/>
              <a:t>Offer your customers the modern standard of residential </a:t>
            </a:r>
            <a:r>
              <a:rPr lang="cs-CZ" sz="5400" dirty="0"/>
              <a:t>door entry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82027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t">
            <a:noAutofit/>
          </a:bodyPr>
          <a:lstStyle/>
          <a:p>
            <a:r>
              <a:rPr lang="en-GB"/>
              <a:t>Mobile Access</a:t>
            </a:r>
          </a:p>
        </p:txBody>
      </p:sp>
      <p:sp>
        <p:nvSpPr>
          <p:cNvPr id="3" name="Zástupný text 3">
            <a:extLst>
              <a:ext uri="{FF2B5EF4-FFF2-40B4-BE49-F238E27FC236}">
                <a16:creationId xmlns:a16="http://schemas.microsoft.com/office/drawing/2014/main" id="{8707E2D3-5AA4-5B63-6687-6DE39C51E5F9}"/>
              </a:ext>
            </a:extLst>
          </p:cNvPr>
          <p:cNvSpPr txBox="1">
            <a:spLocks/>
          </p:cNvSpPr>
          <p:nvPr/>
        </p:nvSpPr>
        <p:spPr>
          <a:xfrm>
            <a:off x="6151168" y="2037347"/>
            <a:ext cx="5439086" cy="333675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/>
              <a:t>Thanks to mobile phones, the wallet is a relic of the past. Now, forget about keys, too</a:t>
            </a:r>
            <a:r>
              <a:rPr lang="en-GB" sz="2200" b="1" dirty="0"/>
              <a:t>!</a:t>
            </a:r>
            <a:endParaRPr lang="en-GB" sz="2200" b="1"/>
          </a:p>
          <a:p>
            <a:endParaRPr lang="en-GB" sz="2200" b="1">
              <a:cs typeface="Segoe UI"/>
            </a:endParaRPr>
          </a:p>
          <a:p>
            <a:r>
              <a:rPr lang="en-GB"/>
              <a:t>Offer customers 2N's patented Bluetooth access technology</a:t>
            </a:r>
            <a:r>
              <a:rPr lang="en-GB">
                <a:solidFill>
                  <a:schemeClr val="accent1"/>
                </a:solidFill>
              </a:rPr>
              <a:t> </a:t>
            </a:r>
            <a:r>
              <a:rPr lang="en-GB" b="1">
                <a:solidFill>
                  <a:schemeClr val="accent1"/>
                </a:solidFill>
              </a:rPr>
              <a:t>WaveKey</a:t>
            </a:r>
            <a:r>
              <a:rPr lang="en-GB"/>
              <a:t>: the only mobile access technology that is</a:t>
            </a:r>
            <a:r>
              <a:rPr lang="en-GB">
                <a:solidFill>
                  <a:schemeClr val="accent1"/>
                </a:solidFill>
              </a:rPr>
              <a:t> </a:t>
            </a:r>
            <a:r>
              <a:rPr lang="en-GB" b="1">
                <a:solidFill>
                  <a:schemeClr val="accent1"/>
                </a:solidFill>
              </a:rPr>
              <a:t>reliable, fast </a:t>
            </a:r>
            <a:r>
              <a:rPr lang="en-GB" sz="1800" b="1">
                <a:solidFill>
                  <a:schemeClr val="accent1"/>
                </a:solidFill>
              </a:rPr>
              <a:t>and secure</a:t>
            </a:r>
            <a:r>
              <a:rPr lang="en-GB"/>
              <a:t>.</a:t>
            </a:r>
          </a:p>
        </p:txBody>
      </p:sp>
      <p:pic>
        <p:nvPicPr>
          <p:cNvPr id="11" name="Obrázek 10" descr="Obsah obrázku text, osoba, mobilní telefon, telefon&#10;&#10;Popis byl vytvořen automaticky">
            <a:extLst>
              <a:ext uri="{FF2B5EF4-FFF2-40B4-BE49-F238E27FC236}">
                <a16:creationId xmlns:a16="http://schemas.microsoft.com/office/drawing/2014/main" id="{9E76B93D-60EA-7D25-AD23-3BB47B0EDE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5782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3FCAD-FA16-4436-BDEB-9D22C70B16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5688752" cy="1746060"/>
          </a:xfrm>
        </p:spPr>
        <p:txBody>
          <a:bodyPr/>
          <a:lstStyle/>
          <a:p>
            <a:r>
              <a:rPr lang="en-GB"/>
              <a:t>Cybersecurity</a:t>
            </a:r>
            <a:br>
              <a:rPr lang="en-GB"/>
            </a:br>
            <a:br>
              <a:rPr lang="en-GB"/>
            </a:br>
            <a:br>
              <a:rPr lang="en-GB"/>
            </a:br>
            <a:endParaRPr lang="en-US" noProof="0"/>
          </a:p>
        </p:txBody>
      </p:sp>
      <p:pic>
        <p:nvPicPr>
          <p:cNvPr id="15" name="Zástupný symbol obrázku 14">
            <a:extLst>
              <a:ext uri="{FF2B5EF4-FFF2-40B4-BE49-F238E27FC236}">
                <a16:creationId xmlns:a16="http://schemas.microsoft.com/office/drawing/2014/main" id="{ADFF9109-0469-2E69-F3E0-5DC5066B16A9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58000"/>
          </a:xfrm>
        </p:spPr>
      </p:pic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513112-926F-D2F6-7775-D8B2D3D67E6A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23776" y="2037347"/>
            <a:ext cx="5439086" cy="3336758"/>
          </a:xfrm>
        </p:spPr>
        <p:txBody>
          <a:bodyPr lIns="91440" tIns="45720" rIns="91440" bIns="45720" anchor="t"/>
          <a:lstStyle/>
          <a:p>
            <a:r>
              <a:rPr lang="en-GB" sz="2200" b="1" dirty="0"/>
              <a:t>Never </a:t>
            </a:r>
            <a:r>
              <a:rPr lang="en-GB" sz="2200" b="1"/>
              <a:t>underestimate the importance of cybersecurity.</a:t>
            </a:r>
          </a:p>
          <a:p>
            <a:endParaRPr lang="en-GB" b="1"/>
          </a:p>
          <a:p>
            <a:r>
              <a:rPr lang="en-GB"/>
              <a:t>A 2N residential </a:t>
            </a:r>
            <a:r>
              <a:rPr lang="en-GB" dirty="0"/>
              <a:t>door entry system</a:t>
            </a:r>
            <a:r>
              <a:rPr lang="en-GB"/>
              <a:t> is:</a:t>
            </a:r>
          </a:p>
          <a:p>
            <a:pPr marL="1028700" lvl="1" indent="-342900"/>
            <a:r>
              <a:rPr lang="en-GB" sz="1800"/>
              <a:t>Cybersecure </a:t>
            </a:r>
            <a:r>
              <a:rPr lang="en-GB" sz="1800" b="1">
                <a:solidFill>
                  <a:schemeClr val="accent1"/>
                </a:solidFill>
              </a:rPr>
              <a:t>by design</a:t>
            </a:r>
          </a:p>
          <a:p>
            <a:pPr marL="1028700" lvl="1" indent="-342900"/>
            <a:r>
              <a:rPr lang="en-GB" sz="1800"/>
              <a:t>GDPR compliant</a:t>
            </a:r>
          </a:p>
          <a:p>
            <a:pPr marL="1028700" lvl="1" indent="-342900"/>
            <a:r>
              <a:rPr lang="en-GB" sz="1800"/>
              <a:t>ISO 27001 certified</a:t>
            </a:r>
          </a:p>
        </p:txBody>
      </p:sp>
      <p:pic>
        <p:nvPicPr>
          <p:cNvPr id="7" name="Obrázek 6" descr="Obsah obrázku elektronika, obvod&#10;&#10;Popis byl vytvořen automaticky">
            <a:extLst>
              <a:ext uri="{FF2B5EF4-FFF2-40B4-BE49-F238E27FC236}">
                <a16:creationId xmlns:a16="http://schemas.microsoft.com/office/drawing/2014/main" id="{1BD24DFD-B645-43FA-AA37-F5E18A929C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11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68C30-B1C7-463C-9443-F64B1162C3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Integrations</a:t>
            </a:r>
          </a:p>
        </p:txBody>
      </p:sp>
      <p:sp>
        <p:nvSpPr>
          <p:cNvPr id="12" name="Zástupný text 3">
            <a:extLst>
              <a:ext uri="{FF2B5EF4-FFF2-40B4-BE49-F238E27FC236}">
                <a16:creationId xmlns:a16="http://schemas.microsoft.com/office/drawing/2014/main" id="{9B95F2BE-C124-B547-CF04-DD24DBB5BB90}"/>
              </a:ext>
            </a:extLst>
          </p:cNvPr>
          <p:cNvSpPr txBox="1">
            <a:spLocks/>
          </p:cNvSpPr>
          <p:nvPr/>
        </p:nvSpPr>
        <p:spPr>
          <a:xfrm>
            <a:off x="6151168" y="2037347"/>
            <a:ext cx="6070988" cy="333675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200" b="1"/>
              <a:t>Offering one global solution is the key to success</a:t>
            </a:r>
            <a:r>
              <a:rPr lang="en-GB" sz="2200" b="1" dirty="0"/>
              <a:t>!</a:t>
            </a:r>
            <a:endParaRPr lang="en-GB" sz="2200" b="1"/>
          </a:p>
          <a:p>
            <a:endParaRPr lang="en-GB" sz="1400" b="1"/>
          </a:p>
          <a:p>
            <a:r>
              <a:rPr lang="en-GB"/>
              <a:t>2N products are </a:t>
            </a:r>
            <a:r>
              <a:rPr lang="en-GB" dirty="0"/>
              <a:t>fully </a:t>
            </a:r>
            <a:r>
              <a:rPr lang="en-GB"/>
              <a:t>compatible with </a:t>
            </a:r>
            <a:r>
              <a:rPr lang="en-GB" b="1">
                <a:solidFill>
                  <a:schemeClr val="accent1"/>
                </a:solidFill>
              </a:rPr>
              <a:t>more than 200 brands</a:t>
            </a:r>
            <a:r>
              <a:rPr lang="en-GB">
                <a:solidFill>
                  <a:schemeClr val="accent1"/>
                </a:solidFill>
              </a:rPr>
              <a:t> </a:t>
            </a:r>
            <a:r>
              <a:rPr lang="en-GB"/>
              <a:t>in the fields of:</a:t>
            </a:r>
          </a:p>
          <a:p>
            <a:pPr marL="1028700" lvl="1" indent="-342900"/>
            <a:r>
              <a:rPr lang="en-GB" sz="1800"/>
              <a:t>Home automation</a:t>
            </a:r>
          </a:p>
          <a:p>
            <a:pPr marL="1028700" lvl="1" indent="-342900"/>
            <a:r>
              <a:rPr lang="en-GB" sz="1800"/>
              <a:t>VMS</a:t>
            </a:r>
          </a:p>
          <a:p>
            <a:pPr marL="1028700" lvl="1" indent="-342900"/>
            <a:r>
              <a:rPr lang="en-GB" sz="1800"/>
              <a:t>Access control</a:t>
            </a:r>
          </a:p>
          <a:p>
            <a:pPr marL="1028700" lvl="1" indent="-342900"/>
            <a:r>
              <a:rPr lang="en-GB" sz="1800"/>
              <a:t>...and more</a:t>
            </a:r>
            <a:r>
              <a:rPr lang="en-GB" sz="1800" dirty="0"/>
              <a:t>!</a:t>
            </a:r>
            <a:endParaRPr lang="en-GB" sz="1800">
              <a:cs typeface="Segoe UI"/>
            </a:endParaRPr>
          </a:p>
        </p:txBody>
      </p:sp>
      <p:pic>
        <p:nvPicPr>
          <p:cNvPr id="14" name="Zástupný symbol obrázku 14">
            <a:extLst>
              <a:ext uri="{FF2B5EF4-FFF2-40B4-BE49-F238E27FC236}">
                <a16:creationId xmlns:a16="http://schemas.microsoft.com/office/drawing/2014/main" id="{BB6D7198-681C-E673-964A-6892FC1129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6463" y="4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45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rafický objekt 56">
            <a:extLst>
              <a:ext uri="{FF2B5EF4-FFF2-40B4-BE49-F238E27FC236}">
                <a16:creationId xmlns:a16="http://schemas.microsoft.com/office/drawing/2014/main" id="{C5FA8DE3-5CCF-4556-AB0C-ED5715FB157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r="13266"/>
          <a:stretch/>
        </p:blipFill>
        <p:spPr>
          <a:xfrm>
            <a:off x="2135806" y="0"/>
            <a:ext cx="8122619" cy="6858000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4F7CB62E-4596-4F5A-A3DE-1874602B0A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6" y="291287"/>
            <a:ext cx="3788237" cy="1746060"/>
          </a:xfrm>
        </p:spPr>
        <p:txBody>
          <a:bodyPr/>
          <a:lstStyle/>
          <a:p>
            <a:r>
              <a:rPr lang="en-GB" dirty="0"/>
              <a:t>Complex Door Entry Portfolio</a:t>
            </a:r>
          </a:p>
        </p:txBody>
      </p:sp>
      <p:pic>
        <p:nvPicPr>
          <p:cNvPr id="41" name="Grafický objekt 40">
            <a:extLst>
              <a:ext uri="{FF2B5EF4-FFF2-40B4-BE49-F238E27FC236}">
                <a16:creationId xmlns:a16="http://schemas.microsoft.com/office/drawing/2014/main" id="{ACBEAFB7-8D02-4BAA-B569-62DED9FE6B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66727" y="6199561"/>
            <a:ext cx="1275098" cy="646445"/>
          </a:xfrm>
          <a:prstGeom prst="rect">
            <a:avLst/>
          </a:prstGeom>
        </p:spPr>
      </p:pic>
      <p:pic>
        <p:nvPicPr>
          <p:cNvPr id="43" name="Grafický objekt 42">
            <a:extLst>
              <a:ext uri="{FF2B5EF4-FFF2-40B4-BE49-F238E27FC236}">
                <a16:creationId xmlns:a16="http://schemas.microsoft.com/office/drawing/2014/main" id="{183C4DA6-7A1A-4F9E-9158-C2D2FD0488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51935" y="1126214"/>
            <a:ext cx="644863" cy="4200643"/>
          </a:xfrm>
          <a:prstGeom prst="rect">
            <a:avLst/>
          </a:prstGeom>
        </p:spPr>
      </p:pic>
      <p:pic>
        <p:nvPicPr>
          <p:cNvPr id="49" name="Grafický objekt 48">
            <a:extLst>
              <a:ext uri="{FF2B5EF4-FFF2-40B4-BE49-F238E27FC236}">
                <a16:creationId xmlns:a16="http://schemas.microsoft.com/office/drawing/2014/main" id="{0FD225F6-C8A1-4879-BE66-226BD4FB1B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259566" y="6064512"/>
            <a:ext cx="322334" cy="762444"/>
          </a:xfrm>
          <a:prstGeom prst="rect">
            <a:avLst/>
          </a:prstGeom>
        </p:spPr>
      </p:pic>
      <p:pic>
        <p:nvPicPr>
          <p:cNvPr id="55" name="Grafický objekt 54">
            <a:extLst>
              <a:ext uri="{FF2B5EF4-FFF2-40B4-BE49-F238E27FC236}">
                <a16:creationId xmlns:a16="http://schemas.microsoft.com/office/drawing/2014/main" id="{00C63D19-779F-4EBA-BE0C-2ED7A15084A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l="18985" t="-1" r="20033" b="61667"/>
          <a:stretch/>
        </p:blipFill>
        <p:spPr>
          <a:xfrm>
            <a:off x="2406134" y="2085572"/>
            <a:ext cx="1661086" cy="1140963"/>
          </a:xfrm>
          <a:prstGeom prst="rect">
            <a:avLst/>
          </a:prstGeom>
        </p:spPr>
      </p:pic>
      <p:grpSp>
        <p:nvGrpSpPr>
          <p:cNvPr id="5" name="Skupina 4">
            <a:extLst>
              <a:ext uri="{FF2B5EF4-FFF2-40B4-BE49-F238E27FC236}">
                <a16:creationId xmlns:a16="http://schemas.microsoft.com/office/drawing/2014/main" id="{2FDC80CA-BCAF-40BC-BD88-2F80DC2058AB}"/>
              </a:ext>
            </a:extLst>
          </p:cNvPr>
          <p:cNvGrpSpPr/>
          <p:nvPr/>
        </p:nvGrpSpPr>
        <p:grpSpPr>
          <a:xfrm>
            <a:off x="5246975" y="2368634"/>
            <a:ext cx="2923515" cy="1038935"/>
            <a:chOff x="7180550" y="2368634"/>
            <a:chExt cx="2923515" cy="1038935"/>
          </a:xfrm>
        </p:grpSpPr>
        <p:sp>
          <p:nvSpPr>
            <p:cNvPr id="58" name="Obdélník 57">
              <a:extLst>
                <a:ext uri="{FF2B5EF4-FFF2-40B4-BE49-F238E27FC236}">
                  <a16:creationId xmlns:a16="http://schemas.microsoft.com/office/drawing/2014/main" id="{52AABFEC-5576-4ACC-9A97-AA62B783F698}"/>
                </a:ext>
              </a:extLst>
            </p:cNvPr>
            <p:cNvSpPr/>
            <p:nvPr/>
          </p:nvSpPr>
          <p:spPr>
            <a:xfrm>
              <a:off x="7189968" y="2373165"/>
              <a:ext cx="2904152" cy="10296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1" name="Grafický objekt 50">
              <a:extLst>
                <a:ext uri="{FF2B5EF4-FFF2-40B4-BE49-F238E27FC236}">
                  <a16:creationId xmlns:a16="http://schemas.microsoft.com/office/drawing/2014/main" id="{E998EA80-3E24-4CDC-BCA7-889CAA4FEC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7180550" y="2368634"/>
              <a:ext cx="2923515" cy="1038935"/>
            </a:xfrm>
            <a:prstGeom prst="rect">
              <a:avLst/>
            </a:prstGeom>
          </p:spPr>
        </p:pic>
      </p:grpSp>
      <p:grpSp>
        <p:nvGrpSpPr>
          <p:cNvPr id="3" name="Skupina 2">
            <a:extLst>
              <a:ext uri="{FF2B5EF4-FFF2-40B4-BE49-F238E27FC236}">
                <a16:creationId xmlns:a16="http://schemas.microsoft.com/office/drawing/2014/main" id="{340F9876-098F-4E38-A284-2BCD783A7506}"/>
              </a:ext>
            </a:extLst>
          </p:cNvPr>
          <p:cNvGrpSpPr/>
          <p:nvPr/>
        </p:nvGrpSpPr>
        <p:grpSpPr>
          <a:xfrm>
            <a:off x="5249357" y="4642272"/>
            <a:ext cx="2915243" cy="1036743"/>
            <a:chOff x="7182932" y="4642272"/>
            <a:chExt cx="2915243" cy="1036743"/>
          </a:xfrm>
        </p:grpSpPr>
        <p:sp>
          <p:nvSpPr>
            <p:cNvPr id="62" name="Obdélník 61">
              <a:extLst>
                <a:ext uri="{FF2B5EF4-FFF2-40B4-BE49-F238E27FC236}">
                  <a16:creationId xmlns:a16="http://schemas.microsoft.com/office/drawing/2014/main" id="{6A3E1D59-40DB-4E3A-B616-5D63CAECDFA9}"/>
                </a:ext>
              </a:extLst>
            </p:cNvPr>
            <p:cNvSpPr/>
            <p:nvPr/>
          </p:nvSpPr>
          <p:spPr>
            <a:xfrm>
              <a:off x="7190074" y="4642272"/>
              <a:ext cx="2904152" cy="10296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5" name="Grafický objekt 44">
              <a:extLst>
                <a:ext uri="{FF2B5EF4-FFF2-40B4-BE49-F238E27FC236}">
                  <a16:creationId xmlns:a16="http://schemas.microsoft.com/office/drawing/2014/main" id="{5BFE1CE8-BB1F-449F-A1C1-B002D5A31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p:blipFill>
          <p:spPr>
            <a:xfrm>
              <a:off x="7182932" y="4793600"/>
              <a:ext cx="2915243" cy="885415"/>
            </a:xfrm>
            <a:prstGeom prst="rect">
              <a:avLst/>
            </a:prstGeom>
          </p:spPr>
        </p:pic>
      </p:grpSp>
      <p:grpSp>
        <p:nvGrpSpPr>
          <p:cNvPr id="4" name="Skupina 3">
            <a:extLst>
              <a:ext uri="{FF2B5EF4-FFF2-40B4-BE49-F238E27FC236}">
                <a16:creationId xmlns:a16="http://schemas.microsoft.com/office/drawing/2014/main" id="{FF9E98E7-F58B-4D91-B030-5D77AEC0B687}"/>
              </a:ext>
            </a:extLst>
          </p:cNvPr>
          <p:cNvGrpSpPr/>
          <p:nvPr/>
        </p:nvGrpSpPr>
        <p:grpSpPr>
          <a:xfrm>
            <a:off x="5465041" y="3511397"/>
            <a:ext cx="2705449" cy="1033144"/>
            <a:chOff x="7398616" y="3511397"/>
            <a:chExt cx="2705449" cy="1033144"/>
          </a:xfrm>
        </p:grpSpPr>
        <p:sp>
          <p:nvSpPr>
            <p:cNvPr id="63" name="Obdélník 62">
              <a:extLst>
                <a:ext uri="{FF2B5EF4-FFF2-40B4-BE49-F238E27FC236}">
                  <a16:creationId xmlns:a16="http://schemas.microsoft.com/office/drawing/2014/main" id="{D2B90D09-8468-4913-B839-C3257E188DB9}"/>
                </a:ext>
              </a:extLst>
            </p:cNvPr>
            <p:cNvSpPr/>
            <p:nvPr/>
          </p:nvSpPr>
          <p:spPr>
            <a:xfrm>
              <a:off x="7408069" y="3511397"/>
              <a:ext cx="2686471" cy="1026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9" name="Grafický objekt 38">
              <a:extLst>
                <a:ext uri="{FF2B5EF4-FFF2-40B4-BE49-F238E27FC236}">
                  <a16:creationId xmlns:a16="http://schemas.microsoft.com/office/drawing/2014/main" id="{5078C095-F71D-4083-A115-84276FEA23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7398616" y="3656815"/>
              <a:ext cx="2705449" cy="887726"/>
            </a:xfrm>
            <a:prstGeom prst="rect">
              <a:avLst/>
            </a:prstGeom>
          </p:spPr>
        </p:pic>
      </p:grpSp>
      <p:grpSp>
        <p:nvGrpSpPr>
          <p:cNvPr id="6" name="Skupina 5">
            <a:extLst>
              <a:ext uri="{FF2B5EF4-FFF2-40B4-BE49-F238E27FC236}">
                <a16:creationId xmlns:a16="http://schemas.microsoft.com/office/drawing/2014/main" id="{D3D57B01-4C75-4342-A4EF-020E3BACF2D5}"/>
              </a:ext>
            </a:extLst>
          </p:cNvPr>
          <p:cNvGrpSpPr/>
          <p:nvPr/>
        </p:nvGrpSpPr>
        <p:grpSpPr>
          <a:xfrm>
            <a:off x="5472400" y="1240585"/>
            <a:ext cx="2693502" cy="1034112"/>
            <a:chOff x="7405975" y="1240585"/>
            <a:chExt cx="2693502" cy="1034112"/>
          </a:xfrm>
        </p:grpSpPr>
        <p:sp>
          <p:nvSpPr>
            <p:cNvPr id="60" name="Obdélník 59">
              <a:extLst>
                <a:ext uri="{FF2B5EF4-FFF2-40B4-BE49-F238E27FC236}">
                  <a16:creationId xmlns:a16="http://schemas.microsoft.com/office/drawing/2014/main" id="{96A2610C-DA6C-42EF-9B39-7AC39BA75F9B}"/>
                </a:ext>
              </a:extLst>
            </p:cNvPr>
            <p:cNvSpPr/>
            <p:nvPr/>
          </p:nvSpPr>
          <p:spPr>
            <a:xfrm>
              <a:off x="7408069" y="1240585"/>
              <a:ext cx="2686051" cy="1026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53" name="Grafický objekt 52">
              <a:extLst>
                <a:ext uri="{FF2B5EF4-FFF2-40B4-BE49-F238E27FC236}">
                  <a16:creationId xmlns:a16="http://schemas.microsoft.com/office/drawing/2014/main" id="{C208A913-3DB7-457F-BDA3-F68DE3B1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7405975" y="1240585"/>
              <a:ext cx="2693502" cy="1034112"/>
            </a:xfrm>
            <a:prstGeom prst="rect">
              <a:avLst/>
            </a:prstGeom>
          </p:spPr>
        </p:pic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id="{53D850CA-BD73-43A4-BA8D-A5E8A6E5E89D}"/>
              </a:ext>
            </a:extLst>
          </p:cNvPr>
          <p:cNvGrpSpPr/>
          <p:nvPr/>
        </p:nvGrpSpPr>
        <p:grpSpPr>
          <a:xfrm>
            <a:off x="5715000" y="5751041"/>
            <a:ext cx="3174655" cy="1064007"/>
            <a:chOff x="7648575" y="5751041"/>
            <a:chExt cx="3174655" cy="1064007"/>
          </a:xfrm>
        </p:grpSpPr>
        <p:sp>
          <p:nvSpPr>
            <p:cNvPr id="19" name="Obdélník 18">
              <a:extLst>
                <a:ext uri="{FF2B5EF4-FFF2-40B4-BE49-F238E27FC236}">
                  <a16:creationId xmlns:a16="http://schemas.microsoft.com/office/drawing/2014/main" id="{01D616DF-FAFE-4820-AAE0-D54795AF16D0}"/>
                </a:ext>
              </a:extLst>
            </p:cNvPr>
            <p:cNvSpPr/>
            <p:nvPr/>
          </p:nvSpPr>
          <p:spPr>
            <a:xfrm>
              <a:off x="7648575" y="5779527"/>
              <a:ext cx="3174655" cy="1026000"/>
            </a:xfrm>
            <a:prstGeom prst="rect">
              <a:avLst/>
            </a:prstGeom>
            <a:solidFill>
              <a:srgbClr val="F2F2F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35" name="Grafický objekt 34">
              <a:extLst>
                <a:ext uri="{FF2B5EF4-FFF2-40B4-BE49-F238E27FC236}">
                  <a16:creationId xmlns:a16="http://schemas.microsoft.com/office/drawing/2014/main" id="{57D84069-9B01-4D55-B10E-E4A122D1B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10143869" y="5876837"/>
              <a:ext cx="637502" cy="938211"/>
            </a:xfrm>
            <a:prstGeom prst="rect">
              <a:avLst/>
            </a:prstGeom>
          </p:spPr>
        </p:pic>
        <p:pic>
          <p:nvPicPr>
            <p:cNvPr id="47" name="Grafický objekt 46">
              <a:extLst>
                <a:ext uri="{FF2B5EF4-FFF2-40B4-BE49-F238E27FC236}">
                  <a16:creationId xmlns:a16="http://schemas.microsoft.com/office/drawing/2014/main" id="{CF2D75E3-8364-4768-A77A-5C69A3FBF9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8069314" y="5751041"/>
              <a:ext cx="1304709" cy="1038935"/>
            </a:xfrm>
            <a:prstGeom prst="rect">
              <a:avLst/>
            </a:prstGeom>
          </p:spPr>
        </p:pic>
        <p:pic>
          <p:nvPicPr>
            <p:cNvPr id="37" name="Grafický objekt 36">
              <a:extLst>
                <a:ext uri="{FF2B5EF4-FFF2-40B4-BE49-F238E27FC236}">
                  <a16:creationId xmlns:a16="http://schemas.microsoft.com/office/drawing/2014/main" id="{44FEF55B-5300-48C0-957C-93E4FC5F9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9516455" y="5959828"/>
              <a:ext cx="732721" cy="852839"/>
            </a:xfrm>
            <a:prstGeom prst="rect">
              <a:avLst/>
            </a:prstGeom>
          </p:spPr>
        </p:pic>
      </p:grpSp>
      <p:pic>
        <p:nvPicPr>
          <p:cNvPr id="11" name="Grafický objekt 10">
            <a:extLst>
              <a:ext uri="{FF2B5EF4-FFF2-40B4-BE49-F238E27FC236}">
                <a16:creationId xmlns:a16="http://schemas.microsoft.com/office/drawing/2014/main" id="{B3464FF9-CDC8-4964-A61E-BD9BDBF76FB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9157323" y="4793600"/>
            <a:ext cx="1110312" cy="2018278"/>
          </a:xfrm>
          <a:prstGeom prst="rect">
            <a:avLst/>
          </a:prstGeom>
        </p:spPr>
      </p:pic>
      <p:grpSp>
        <p:nvGrpSpPr>
          <p:cNvPr id="24" name="Skupina 23">
            <a:extLst>
              <a:ext uri="{FF2B5EF4-FFF2-40B4-BE49-F238E27FC236}">
                <a16:creationId xmlns:a16="http://schemas.microsoft.com/office/drawing/2014/main" id="{4697E7EF-99C0-465C-9EF3-04AD60818A4F}"/>
              </a:ext>
            </a:extLst>
          </p:cNvPr>
          <p:cNvGrpSpPr/>
          <p:nvPr/>
        </p:nvGrpSpPr>
        <p:grpSpPr>
          <a:xfrm>
            <a:off x="3937721" y="4120425"/>
            <a:ext cx="1076921" cy="2251316"/>
            <a:chOff x="4235014" y="4642272"/>
            <a:chExt cx="889440" cy="1859385"/>
          </a:xfrm>
        </p:grpSpPr>
        <p:sp>
          <p:nvSpPr>
            <p:cNvPr id="96" name="Obdélník: se zakulacenými rohy 95">
              <a:extLst>
                <a:ext uri="{FF2B5EF4-FFF2-40B4-BE49-F238E27FC236}">
                  <a16:creationId xmlns:a16="http://schemas.microsoft.com/office/drawing/2014/main" id="{B364B5D0-0CCE-4C38-9F44-65E0CB932D70}"/>
                </a:ext>
              </a:extLst>
            </p:cNvPr>
            <p:cNvSpPr/>
            <p:nvPr/>
          </p:nvSpPr>
          <p:spPr>
            <a:xfrm rot="5400000">
              <a:off x="3750252" y="5127456"/>
              <a:ext cx="1859385" cy="889018"/>
            </a:xfrm>
            <a:prstGeom prst="roundRect">
              <a:avLst>
                <a:gd name="adj" fmla="val 9928"/>
              </a:avLst>
            </a:prstGeom>
            <a:solidFill>
              <a:schemeClr val="bg1"/>
            </a:solidFill>
            <a:ln w="3810"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7" name="Obrázek 96">
              <a:extLst>
                <a:ext uri="{FF2B5EF4-FFF2-40B4-BE49-F238E27FC236}">
                  <a16:creationId xmlns:a16="http://schemas.microsoft.com/office/drawing/2014/main" id="{76AEC96F-6F75-4491-AB7B-4C2DA3CED8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12851" y="4731812"/>
              <a:ext cx="339434" cy="1084002"/>
            </a:xfrm>
            <a:prstGeom prst="rect">
              <a:avLst/>
            </a:prstGeom>
          </p:spPr>
        </p:pic>
        <p:sp>
          <p:nvSpPr>
            <p:cNvPr id="98" name="TextovéPole 97">
              <a:extLst>
                <a:ext uri="{FF2B5EF4-FFF2-40B4-BE49-F238E27FC236}">
                  <a16:creationId xmlns:a16="http://schemas.microsoft.com/office/drawing/2014/main" id="{EBF34DDB-418F-4F37-9F6B-A5EAA59D939F}"/>
                </a:ext>
              </a:extLst>
            </p:cNvPr>
            <p:cNvSpPr txBox="1"/>
            <p:nvPr/>
          </p:nvSpPr>
          <p:spPr>
            <a:xfrm>
              <a:off x="4241106" y="5866283"/>
              <a:ext cx="882926" cy="3164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50" b="1" spc="-30" dirty="0">
                  <a:solidFill>
                    <a:schemeClr val="accent1"/>
                  </a:solidFill>
                </a:rPr>
                <a:t>2N</a:t>
              </a:r>
              <a:r>
                <a:rPr lang="en-GB" sz="1050" b="1" spc="-30" baseline="30000" dirty="0">
                  <a:solidFill>
                    <a:schemeClr val="accent1"/>
                  </a:solidFill>
                </a:rPr>
                <a:t>®</a:t>
              </a:r>
              <a:r>
                <a:rPr lang="en-GB" sz="1050" b="1" spc="-30" dirty="0">
                  <a:solidFill>
                    <a:schemeClr val="accent1"/>
                  </a:solidFill>
                </a:rPr>
                <a:t> IP Verso 2.0</a:t>
              </a:r>
            </a:p>
          </p:txBody>
        </p:sp>
        <p:sp>
          <p:nvSpPr>
            <p:cNvPr id="99" name="TextovéPole 98">
              <a:extLst>
                <a:ext uri="{FF2B5EF4-FFF2-40B4-BE49-F238E27FC236}">
                  <a16:creationId xmlns:a16="http://schemas.microsoft.com/office/drawing/2014/main" id="{7798A3EB-91F0-4A4A-AA07-2662DD3ACA9A}"/>
                </a:ext>
              </a:extLst>
            </p:cNvPr>
            <p:cNvSpPr txBox="1"/>
            <p:nvPr/>
          </p:nvSpPr>
          <p:spPr>
            <a:xfrm>
              <a:off x="4235014" y="6122515"/>
              <a:ext cx="889018" cy="3431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schemeClr val="accent6"/>
                  </a:solidFill>
                </a:rPr>
                <a:t>Welcome your visitors with endless possibilities</a:t>
              </a:r>
            </a:p>
          </p:txBody>
        </p:sp>
        <p:pic>
          <p:nvPicPr>
            <p:cNvPr id="100" name="Grafický objekt 99">
              <a:extLst>
                <a:ext uri="{FF2B5EF4-FFF2-40B4-BE49-F238E27FC236}">
                  <a16:creationId xmlns:a16="http://schemas.microsoft.com/office/drawing/2014/main" id="{63272034-2AA6-4F22-B5D9-BCC756250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4965791" y="6373426"/>
              <a:ext cx="115078" cy="115078"/>
            </a:xfrm>
            <a:prstGeom prst="rect">
              <a:avLst/>
            </a:prstGeom>
          </p:spPr>
        </p:pic>
      </p:grpSp>
      <p:grpSp>
        <p:nvGrpSpPr>
          <p:cNvPr id="101" name="Skupina 100">
            <a:extLst>
              <a:ext uri="{FF2B5EF4-FFF2-40B4-BE49-F238E27FC236}">
                <a16:creationId xmlns:a16="http://schemas.microsoft.com/office/drawing/2014/main" id="{7B192C11-97AE-4AE3-B48D-D24F6D771E10}"/>
              </a:ext>
            </a:extLst>
          </p:cNvPr>
          <p:cNvGrpSpPr/>
          <p:nvPr/>
        </p:nvGrpSpPr>
        <p:grpSpPr>
          <a:xfrm>
            <a:off x="7785049" y="5543893"/>
            <a:ext cx="1569764" cy="976322"/>
            <a:chOff x="4654549" y="1244318"/>
            <a:chExt cx="1729567" cy="1075712"/>
          </a:xfrm>
        </p:grpSpPr>
        <p:sp>
          <p:nvSpPr>
            <p:cNvPr id="102" name="Obdélník: se zakulacenými rohy 101">
              <a:extLst>
                <a:ext uri="{FF2B5EF4-FFF2-40B4-BE49-F238E27FC236}">
                  <a16:creationId xmlns:a16="http://schemas.microsoft.com/office/drawing/2014/main" id="{DF819F7D-ABFA-45DA-BEC4-A184C89CF107}"/>
                </a:ext>
              </a:extLst>
            </p:cNvPr>
            <p:cNvSpPr/>
            <p:nvPr/>
          </p:nvSpPr>
          <p:spPr>
            <a:xfrm>
              <a:off x="4654549" y="1244318"/>
              <a:ext cx="1696008" cy="1075712"/>
            </a:xfrm>
            <a:prstGeom prst="roundRect">
              <a:avLst>
                <a:gd name="adj" fmla="val 9928"/>
              </a:avLst>
            </a:prstGeom>
            <a:solidFill>
              <a:schemeClr val="bg1"/>
            </a:solidFill>
            <a:ln w="3810"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3" name="Grafický objekt 102">
              <a:extLst>
                <a:ext uri="{FF2B5EF4-FFF2-40B4-BE49-F238E27FC236}">
                  <a16:creationId xmlns:a16="http://schemas.microsoft.com/office/drawing/2014/main" id="{D40FBEB7-B957-49D8-A5AB-3E0716FB8D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 flipH="1">
              <a:off x="4707658" y="2129322"/>
              <a:ext cx="139244" cy="139244"/>
            </a:xfrm>
            <a:prstGeom prst="rect">
              <a:avLst/>
            </a:prstGeom>
          </p:spPr>
        </p:pic>
        <p:pic>
          <p:nvPicPr>
            <p:cNvPr id="104" name="Obrázek 103">
              <a:extLst>
                <a:ext uri="{FF2B5EF4-FFF2-40B4-BE49-F238E27FC236}">
                  <a16:creationId xmlns:a16="http://schemas.microsoft.com/office/drawing/2014/main" id="{655E819C-3519-48D3-9D27-2735E1EB2D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06074" y="1390651"/>
              <a:ext cx="778042" cy="795338"/>
            </a:xfrm>
            <a:prstGeom prst="rect">
              <a:avLst/>
            </a:prstGeom>
          </p:spPr>
        </p:pic>
        <p:sp>
          <p:nvSpPr>
            <p:cNvPr id="105" name="TextovéPole 104">
              <a:extLst>
                <a:ext uri="{FF2B5EF4-FFF2-40B4-BE49-F238E27FC236}">
                  <a16:creationId xmlns:a16="http://schemas.microsoft.com/office/drawing/2014/main" id="{B00032CE-D7CE-410D-8FCA-134610C73501}"/>
                </a:ext>
              </a:extLst>
            </p:cNvPr>
            <p:cNvSpPr txBox="1"/>
            <p:nvPr/>
          </p:nvSpPr>
          <p:spPr>
            <a:xfrm>
              <a:off x="4745004" y="1375671"/>
              <a:ext cx="1105427" cy="4221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50" b="1" dirty="0">
                  <a:solidFill>
                    <a:schemeClr val="accent1"/>
                  </a:solidFill>
                </a:rPr>
                <a:t>2N Access Unit M</a:t>
              </a:r>
            </a:p>
          </p:txBody>
        </p:sp>
        <p:sp>
          <p:nvSpPr>
            <p:cNvPr id="106" name="TextovéPole 105">
              <a:extLst>
                <a:ext uri="{FF2B5EF4-FFF2-40B4-BE49-F238E27FC236}">
                  <a16:creationId xmlns:a16="http://schemas.microsoft.com/office/drawing/2014/main" id="{EBD3CA50-770B-43FD-8AF8-E37FFCC4C8A6}"/>
                </a:ext>
              </a:extLst>
            </p:cNvPr>
            <p:cNvSpPr txBox="1"/>
            <p:nvPr/>
          </p:nvSpPr>
          <p:spPr>
            <a:xfrm>
              <a:off x="4745001" y="1773242"/>
              <a:ext cx="1105427" cy="339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schemeClr val="accent6"/>
                  </a:solidFill>
                </a:rPr>
                <a:t>Allow access</a:t>
              </a:r>
            </a:p>
            <a:p>
              <a:r>
                <a:rPr lang="en-GB" sz="700" dirty="0">
                  <a:solidFill>
                    <a:schemeClr val="accent6"/>
                  </a:solidFill>
                </a:rPr>
                <a:t>to common spaces</a:t>
              </a:r>
            </a:p>
          </p:txBody>
        </p:sp>
      </p:grpSp>
      <p:grpSp>
        <p:nvGrpSpPr>
          <p:cNvPr id="107" name="Skupina 106">
            <a:extLst>
              <a:ext uri="{FF2B5EF4-FFF2-40B4-BE49-F238E27FC236}">
                <a16:creationId xmlns:a16="http://schemas.microsoft.com/office/drawing/2014/main" id="{1CB5B6AE-0F04-488B-B5F3-95D182AE8B6E}"/>
              </a:ext>
            </a:extLst>
          </p:cNvPr>
          <p:cNvGrpSpPr/>
          <p:nvPr/>
        </p:nvGrpSpPr>
        <p:grpSpPr>
          <a:xfrm>
            <a:off x="1853355" y="5613669"/>
            <a:ext cx="1263305" cy="889018"/>
            <a:chOff x="5215582" y="1244318"/>
            <a:chExt cx="1528602" cy="1075712"/>
          </a:xfrm>
        </p:grpSpPr>
        <p:sp>
          <p:nvSpPr>
            <p:cNvPr id="108" name="Obdélník: se zakulacenými rohy 107">
              <a:extLst>
                <a:ext uri="{FF2B5EF4-FFF2-40B4-BE49-F238E27FC236}">
                  <a16:creationId xmlns:a16="http://schemas.microsoft.com/office/drawing/2014/main" id="{98110407-E32B-466E-A844-B28C52780841}"/>
                </a:ext>
              </a:extLst>
            </p:cNvPr>
            <p:cNvSpPr/>
            <p:nvPr/>
          </p:nvSpPr>
          <p:spPr>
            <a:xfrm>
              <a:off x="5215582" y="1244318"/>
              <a:ext cx="1528599" cy="1075712"/>
            </a:xfrm>
            <a:prstGeom prst="roundRect">
              <a:avLst>
                <a:gd name="adj" fmla="val 9928"/>
              </a:avLst>
            </a:prstGeom>
            <a:solidFill>
              <a:schemeClr val="bg1"/>
            </a:solidFill>
            <a:ln w="3810"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09" name="Grafický objekt 108">
              <a:extLst>
                <a:ext uri="{FF2B5EF4-FFF2-40B4-BE49-F238E27FC236}">
                  <a16:creationId xmlns:a16="http://schemas.microsoft.com/office/drawing/2014/main" id="{C7E98836-6165-4C21-BC8C-649F35918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6553023" y="2129322"/>
              <a:ext cx="139244" cy="139244"/>
            </a:xfrm>
            <a:prstGeom prst="rect">
              <a:avLst/>
            </a:prstGeom>
          </p:spPr>
        </p:pic>
        <p:pic>
          <p:nvPicPr>
            <p:cNvPr id="110" name="Obrázek 109">
              <a:extLst>
                <a:ext uri="{FF2B5EF4-FFF2-40B4-BE49-F238E27FC236}">
                  <a16:creationId xmlns:a16="http://schemas.microsoft.com/office/drawing/2014/main" id="{9C65D321-01E2-4CE8-AA5E-B6B9BB58A1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24976" r="-24976" b="-869"/>
            <a:stretch/>
          </p:blipFill>
          <p:spPr>
            <a:xfrm>
              <a:off x="5217695" y="1375671"/>
              <a:ext cx="691303" cy="833378"/>
            </a:xfrm>
            <a:prstGeom prst="rect">
              <a:avLst/>
            </a:prstGeom>
          </p:spPr>
        </p:pic>
        <p:sp>
          <p:nvSpPr>
            <p:cNvPr id="111" name="TextovéPole 110">
              <a:extLst>
                <a:ext uri="{FF2B5EF4-FFF2-40B4-BE49-F238E27FC236}">
                  <a16:creationId xmlns:a16="http://schemas.microsoft.com/office/drawing/2014/main" id="{EB7526CB-FB48-4D1A-9BE1-B825F72B9D63}"/>
                </a:ext>
              </a:extLst>
            </p:cNvPr>
            <p:cNvSpPr txBox="1"/>
            <p:nvPr/>
          </p:nvSpPr>
          <p:spPr>
            <a:xfrm>
              <a:off x="5777604" y="1375671"/>
              <a:ext cx="966578" cy="46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50" b="1" dirty="0">
                  <a:solidFill>
                    <a:schemeClr val="accent1"/>
                  </a:solidFill>
                </a:rPr>
                <a:t>2N</a:t>
              </a:r>
              <a:r>
                <a:rPr lang="en-GB" sz="1050" b="1" baseline="30000" dirty="0">
                  <a:solidFill>
                    <a:schemeClr val="accent1"/>
                  </a:solidFill>
                </a:rPr>
                <a:t>®</a:t>
              </a:r>
              <a:r>
                <a:rPr lang="en-GB" sz="1050" b="1" dirty="0">
                  <a:solidFill>
                    <a:schemeClr val="accent1"/>
                  </a:solidFill>
                </a:rPr>
                <a:t> IP Force</a:t>
              </a:r>
            </a:p>
          </p:txBody>
        </p:sp>
        <p:sp>
          <p:nvSpPr>
            <p:cNvPr id="112" name="TextovéPole 111">
              <a:extLst>
                <a:ext uri="{FF2B5EF4-FFF2-40B4-BE49-F238E27FC236}">
                  <a16:creationId xmlns:a16="http://schemas.microsoft.com/office/drawing/2014/main" id="{CCE868FB-E5FC-4941-B435-C12E285BCCB8}"/>
                </a:ext>
              </a:extLst>
            </p:cNvPr>
            <p:cNvSpPr txBox="1"/>
            <p:nvPr/>
          </p:nvSpPr>
          <p:spPr>
            <a:xfrm>
              <a:off x="5777606" y="1773242"/>
              <a:ext cx="966578" cy="372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schemeClr val="accent6"/>
                  </a:solidFill>
                </a:rPr>
                <a:t>Secure parking lots</a:t>
              </a:r>
            </a:p>
          </p:txBody>
        </p:sp>
      </p:grpSp>
      <p:grpSp>
        <p:nvGrpSpPr>
          <p:cNvPr id="119" name="Skupina 118">
            <a:extLst>
              <a:ext uri="{FF2B5EF4-FFF2-40B4-BE49-F238E27FC236}">
                <a16:creationId xmlns:a16="http://schemas.microsoft.com/office/drawing/2014/main" id="{35A40E32-7B82-47DB-BF53-5B5CF7AFDB6B}"/>
              </a:ext>
            </a:extLst>
          </p:cNvPr>
          <p:cNvGrpSpPr/>
          <p:nvPr/>
        </p:nvGrpSpPr>
        <p:grpSpPr>
          <a:xfrm>
            <a:off x="5599210" y="5621418"/>
            <a:ext cx="1726968" cy="889018"/>
            <a:chOff x="4654549" y="1244318"/>
            <a:chExt cx="2089632" cy="1075712"/>
          </a:xfrm>
        </p:grpSpPr>
        <p:sp>
          <p:nvSpPr>
            <p:cNvPr id="120" name="Obdélník: se zakulacenými rohy 119">
              <a:extLst>
                <a:ext uri="{FF2B5EF4-FFF2-40B4-BE49-F238E27FC236}">
                  <a16:creationId xmlns:a16="http://schemas.microsoft.com/office/drawing/2014/main" id="{3CB21E18-A8D1-4DA6-8F61-3248AE2BDB05}"/>
                </a:ext>
              </a:extLst>
            </p:cNvPr>
            <p:cNvSpPr/>
            <p:nvPr/>
          </p:nvSpPr>
          <p:spPr>
            <a:xfrm>
              <a:off x="4654549" y="1244318"/>
              <a:ext cx="2089632" cy="1075712"/>
            </a:xfrm>
            <a:prstGeom prst="roundRect">
              <a:avLst>
                <a:gd name="adj" fmla="val 9928"/>
              </a:avLst>
            </a:prstGeom>
            <a:solidFill>
              <a:schemeClr val="bg1"/>
            </a:solidFill>
            <a:ln w="3810"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1" name="Grafický objekt 120">
              <a:extLst>
                <a:ext uri="{FF2B5EF4-FFF2-40B4-BE49-F238E27FC236}">
                  <a16:creationId xmlns:a16="http://schemas.microsoft.com/office/drawing/2014/main" id="{B6F55807-0C9B-4DE9-A56A-DC26C2A1A3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6553023" y="2129322"/>
              <a:ext cx="139244" cy="139244"/>
            </a:xfrm>
            <a:prstGeom prst="rect">
              <a:avLst/>
            </a:prstGeom>
          </p:spPr>
        </p:pic>
        <p:pic>
          <p:nvPicPr>
            <p:cNvPr id="122" name="Obrázek 121">
              <a:extLst>
                <a:ext uri="{FF2B5EF4-FFF2-40B4-BE49-F238E27FC236}">
                  <a16:creationId xmlns:a16="http://schemas.microsoft.com/office/drawing/2014/main" id="{B56C9356-8F42-49F3-A914-DE36424671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0101" b="-11835"/>
            <a:stretch/>
          </p:blipFill>
          <p:spPr>
            <a:xfrm>
              <a:off x="4706797" y="1334035"/>
              <a:ext cx="941431" cy="962358"/>
            </a:xfrm>
            <a:prstGeom prst="rect">
              <a:avLst/>
            </a:prstGeom>
          </p:spPr>
        </p:pic>
        <p:sp>
          <p:nvSpPr>
            <p:cNvPr id="123" name="TextovéPole 122">
              <a:extLst>
                <a:ext uri="{FF2B5EF4-FFF2-40B4-BE49-F238E27FC236}">
                  <a16:creationId xmlns:a16="http://schemas.microsoft.com/office/drawing/2014/main" id="{D0556F97-0997-4041-A854-81C21DA5A756}"/>
                </a:ext>
              </a:extLst>
            </p:cNvPr>
            <p:cNvSpPr txBox="1"/>
            <p:nvPr/>
          </p:nvSpPr>
          <p:spPr>
            <a:xfrm>
              <a:off x="5574758" y="1375671"/>
              <a:ext cx="1105427" cy="4636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50" b="1" dirty="0">
                  <a:solidFill>
                    <a:schemeClr val="accent1"/>
                  </a:solidFill>
                </a:rPr>
                <a:t>2N</a:t>
              </a:r>
              <a:r>
                <a:rPr lang="en-GB" sz="1050" b="1" baseline="30000" dirty="0">
                  <a:solidFill>
                    <a:schemeClr val="accent1"/>
                  </a:solidFill>
                </a:rPr>
                <a:t>®</a:t>
              </a:r>
              <a:r>
                <a:rPr lang="en-GB" sz="1050" b="1" dirty="0">
                  <a:solidFill>
                    <a:schemeClr val="accent1"/>
                  </a:solidFill>
                </a:rPr>
                <a:t> IP Phone D7A</a:t>
              </a:r>
            </a:p>
          </p:txBody>
        </p:sp>
        <p:sp>
          <p:nvSpPr>
            <p:cNvPr id="124" name="TextovéPole 123">
              <a:extLst>
                <a:ext uri="{FF2B5EF4-FFF2-40B4-BE49-F238E27FC236}">
                  <a16:creationId xmlns:a16="http://schemas.microsoft.com/office/drawing/2014/main" id="{6038AAD8-702F-4FE3-8EEF-8A0256136AB1}"/>
                </a:ext>
              </a:extLst>
            </p:cNvPr>
            <p:cNvSpPr txBox="1"/>
            <p:nvPr/>
          </p:nvSpPr>
          <p:spPr>
            <a:xfrm>
              <a:off x="5574756" y="1773242"/>
              <a:ext cx="1105427" cy="502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schemeClr val="accent6"/>
                  </a:solidFill>
                </a:rPr>
                <a:t>Please receptionists with a smart device</a:t>
              </a:r>
            </a:p>
          </p:txBody>
        </p:sp>
      </p:grpSp>
      <p:grpSp>
        <p:nvGrpSpPr>
          <p:cNvPr id="125" name="Skupina 124">
            <a:extLst>
              <a:ext uri="{FF2B5EF4-FFF2-40B4-BE49-F238E27FC236}">
                <a16:creationId xmlns:a16="http://schemas.microsoft.com/office/drawing/2014/main" id="{A8EC702A-FEF8-4F8A-BAEB-E00E814666C4}"/>
              </a:ext>
            </a:extLst>
          </p:cNvPr>
          <p:cNvGrpSpPr/>
          <p:nvPr/>
        </p:nvGrpSpPr>
        <p:grpSpPr>
          <a:xfrm>
            <a:off x="6367405" y="4418143"/>
            <a:ext cx="1617955" cy="889018"/>
            <a:chOff x="4654549" y="1244318"/>
            <a:chExt cx="1957726" cy="1075712"/>
          </a:xfrm>
        </p:grpSpPr>
        <p:sp>
          <p:nvSpPr>
            <p:cNvPr id="126" name="Obdélník: se zakulacenými rohy 125">
              <a:extLst>
                <a:ext uri="{FF2B5EF4-FFF2-40B4-BE49-F238E27FC236}">
                  <a16:creationId xmlns:a16="http://schemas.microsoft.com/office/drawing/2014/main" id="{A0F3462A-E26F-4A3E-9C03-BFCDD1632746}"/>
                </a:ext>
              </a:extLst>
            </p:cNvPr>
            <p:cNvSpPr/>
            <p:nvPr/>
          </p:nvSpPr>
          <p:spPr>
            <a:xfrm>
              <a:off x="4654549" y="1244318"/>
              <a:ext cx="1921905" cy="1075712"/>
            </a:xfrm>
            <a:prstGeom prst="roundRect">
              <a:avLst>
                <a:gd name="adj" fmla="val 9928"/>
              </a:avLst>
            </a:prstGeom>
            <a:solidFill>
              <a:schemeClr val="bg1"/>
            </a:solidFill>
            <a:ln w="3810"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27" name="Grafický objekt 126">
              <a:extLst>
                <a:ext uri="{FF2B5EF4-FFF2-40B4-BE49-F238E27FC236}">
                  <a16:creationId xmlns:a16="http://schemas.microsoft.com/office/drawing/2014/main" id="{06473E54-9B51-4E5A-987A-44ABE8EBD8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 flipH="1">
              <a:off x="4707658" y="2129322"/>
              <a:ext cx="139244" cy="139244"/>
            </a:xfrm>
            <a:prstGeom prst="rect">
              <a:avLst/>
            </a:prstGeom>
          </p:spPr>
        </p:pic>
        <p:pic>
          <p:nvPicPr>
            <p:cNvPr id="128" name="Obrázek 127">
              <a:extLst>
                <a:ext uri="{FF2B5EF4-FFF2-40B4-BE49-F238E27FC236}">
                  <a16:creationId xmlns:a16="http://schemas.microsoft.com/office/drawing/2014/main" id="{73F65301-F0B5-45EB-9F41-CE9901B051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34233" y="1390651"/>
              <a:ext cx="778042" cy="795338"/>
            </a:xfrm>
            <a:prstGeom prst="rect">
              <a:avLst/>
            </a:prstGeom>
          </p:spPr>
        </p:pic>
        <p:sp>
          <p:nvSpPr>
            <p:cNvPr id="129" name="TextovéPole 128">
              <a:extLst>
                <a:ext uri="{FF2B5EF4-FFF2-40B4-BE49-F238E27FC236}">
                  <a16:creationId xmlns:a16="http://schemas.microsoft.com/office/drawing/2014/main" id="{4FDAA9C7-E84E-4BC0-AF30-B49B168C60AC}"/>
                </a:ext>
              </a:extLst>
            </p:cNvPr>
            <p:cNvSpPr txBox="1"/>
            <p:nvPr/>
          </p:nvSpPr>
          <p:spPr>
            <a:xfrm>
              <a:off x="4745004" y="1375671"/>
              <a:ext cx="1105427" cy="467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50" b="1" dirty="0">
                  <a:solidFill>
                    <a:schemeClr val="accent1"/>
                  </a:solidFill>
                </a:rPr>
                <a:t>2N Access</a:t>
              </a:r>
            </a:p>
            <a:p>
              <a:pPr>
                <a:lnSpc>
                  <a:spcPct val="90000"/>
                </a:lnSpc>
              </a:pPr>
              <a:r>
                <a:rPr lang="en-GB" sz="1050" b="1" dirty="0">
                  <a:solidFill>
                    <a:schemeClr val="accent1"/>
                  </a:solidFill>
                </a:rPr>
                <a:t>Unit 2.0</a:t>
              </a:r>
            </a:p>
          </p:txBody>
        </p:sp>
        <p:sp>
          <p:nvSpPr>
            <p:cNvPr id="130" name="TextovéPole 129">
              <a:extLst>
                <a:ext uri="{FF2B5EF4-FFF2-40B4-BE49-F238E27FC236}">
                  <a16:creationId xmlns:a16="http://schemas.microsoft.com/office/drawing/2014/main" id="{F72FC826-75CE-4E1E-BD5D-68E7288060BC}"/>
                </a:ext>
              </a:extLst>
            </p:cNvPr>
            <p:cNvSpPr txBox="1"/>
            <p:nvPr/>
          </p:nvSpPr>
          <p:spPr>
            <a:xfrm>
              <a:off x="4745001" y="1773242"/>
              <a:ext cx="1105427" cy="372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schemeClr val="accent6"/>
                  </a:solidFill>
                </a:rPr>
                <a:t>Allow access</a:t>
              </a:r>
            </a:p>
            <a:p>
              <a:r>
                <a:rPr lang="en-GB" sz="700" dirty="0">
                  <a:solidFill>
                    <a:schemeClr val="accent6"/>
                  </a:solidFill>
                </a:rPr>
                <a:t>to amenities</a:t>
              </a:r>
            </a:p>
          </p:txBody>
        </p:sp>
      </p:grpSp>
      <p:grpSp>
        <p:nvGrpSpPr>
          <p:cNvPr id="131" name="Skupina 130">
            <a:extLst>
              <a:ext uri="{FF2B5EF4-FFF2-40B4-BE49-F238E27FC236}">
                <a16:creationId xmlns:a16="http://schemas.microsoft.com/office/drawing/2014/main" id="{DB10A3F7-7CC1-4DA2-8241-670FD21D5A80}"/>
              </a:ext>
            </a:extLst>
          </p:cNvPr>
          <p:cNvGrpSpPr/>
          <p:nvPr/>
        </p:nvGrpSpPr>
        <p:grpSpPr>
          <a:xfrm>
            <a:off x="8813914" y="3869743"/>
            <a:ext cx="1476744" cy="889018"/>
            <a:chOff x="4654549" y="1244318"/>
            <a:chExt cx="1786857" cy="1075712"/>
          </a:xfrm>
        </p:grpSpPr>
        <p:sp>
          <p:nvSpPr>
            <p:cNvPr id="132" name="Obdélník: se zakulacenými rohy 131">
              <a:extLst>
                <a:ext uri="{FF2B5EF4-FFF2-40B4-BE49-F238E27FC236}">
                  <a16:creationId xmlns:a16="http://schemas.microsoft.com/office/drawing/2014/main" id="{3495CD4A-7919-4153-9B35-A5223A6EC966}"/>
                </a:ext>
              </a:extLst>
            </p:cNvPr>
            <p:cNvSpPr/>
            <p:nvPr/>
          </p:nvSpPr>
          <p:spPr>
            <a:xfrm>
              <a:off x="4654549" y="1244318"/>
              <a:ext cx="1696008" cy="1075712"/>
            </a:xfrm>
            <a:prstGeom prst="roundRect">
              <a:avLst>
                <a:gd name="adj" fmla="val 9928"/>
              </a:avLst>
            </a:prstGeom>
            <a:solidFill>
              <a:schemeClr val="bg1"/>
            </a:solidFill>
            <a:ln w="3810"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33" name="Grafický objekt 132">
              <a:extLst>
                <a:ext uri="{FF2B5EF4-FFF2-40B4-BE49-F238E27FC236}">
                  <a16:creationId xmlns:a16="http://schemas.microsoft.com/office/drawing/2014/main" id="{DD5A4D15-5B27-4DBD-B696-63725ACD7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 flipH="1">
              <a:off x="4707658" y="2129322"/>
              <a:ext cx="139244" cy="139244"/>
            </a:xfrm>
            <a:prstGeom prst="rect">
              <a:avLst/>
            </a:prstGeom>
          </p:spPr>
        </p:pic>
        <p:pic>
          <p:nvPicPr>
            <p:cNvPr id="134" name="Obrázek 133">
              <a:extLst>
                <a:ext uri="{FF2B5EF4-FFF2-40B4-BE49-F238E27FC236}">
                  <a16:creationId xmlns:a16="http://schemas.microsoft.com/office/drawing/2014/main" id="{FC37B220-447F-4FF5-9168-923B85C37D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63361" y="1390651"/>
              <a:ext cx="778045" cy="795338"/>
            </a:xfrm>
            <a:prstGeom prst="rect">
              <a:avLst/>
            </a:prstGeom>
          </p:spPr>
        </p:pic>
        <p:sp>
          <p:nvSpPr>
            <p:cNvPr id="135" name="TextovéPole 134">
              <a:extLst>
                <a:ext uri="{FF2B5EF4-FFF2-40B4-BE49-F238E27FC236}">
                  <a16:creationId xmlns:a16="http://schemas.microsoft.com/office/drawing/2014/main" id="{056ED108-A090-4836-98BB-B65CC80E9CB2}"/>
                </a:ext>
              </a:extLst>
            </p:cNvPr>
            <p:cNvSpPr txBox="1"/>
            <p:nvPr/>
          </p:nvSpPr>
          <p:spPr>
            <a:xfrm>
              <a:off x="4734945" y="1335436"/>
              <a:ext cx="1105427" cy="467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50" b="1" dirty="0">
                  <a:solidFill>
                    <a:schemeClr val="accent1"/>
                  </a:solidFill>
                </a:rPr>
                <a:t>2N Access</a:t>
              </a:r>
            </a:p>
            <a:p>
              <a:pPr>
                <a:lnSpc>
                  <a:spcPct val="90000"/>
                </a:lnSpc>
              </a:pPr>
              <a:r>
                <a:rPr lang="en-GB" sz="1050" b="1" dirty="0">
                  <a:solidFill>
                    <a:schemeClr val="accent1"/>
                  </a:solidFill>
                </a:rPr>
                <a:t>Unit 2.0</a:t>
              </a:r>
            </a:p>
          </p:txBody>
        </p:sp>
        <p:sp>
          <p:nvSpPr>
            <p:cNvPr id="136" name="TextovéPole 135">
              <a:extLst>
                <a:ext uri="{FF2B5EF4-FFF2-40B4-BE49-F238E27FC236}">
                  <a16:creationId xmlns:a16="http://schemas.microsoft.com/office/drawing/2014/main" id="{BCBEBD37-021C-49BB-AEB1-1A31AAF4C7A5}"/>
                </a:ext>
              </a:extLst>
            </p:cNvPr>
            <p:cNvSpPr txBox="1"/>
            <p:nvPr/>
          </p:nvSpPr>
          <p:spPr>
            <a:xfrm>
              <a:off x="4740685" y="1713008"/>
              <a:ext cx="1105427" cy="5027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schemeClr val="accent6"/>
                  </a:solidFill>
                </a:rPr>
                <a:t>Allow access to the tenants’ </a:t>
              </a:r>
              <a:br>
                <a:rPr lang="en-GB" sz="700" dirty="0">
                  <a:solidFill>
                    <a:schemeClr val="accent6"/>
                  </a:solidFill>
                </a:rPr>
              </a:br>
              <a:r>
                <a:rPr lang="en-GB" sz="700" dirty="0">
                  <a:solidFill>
                    <a:schemeClr val="accent6"/>
                  </a:solidFill>
                </a:rPr>
                <a:t>floor</a:t>
              </a:r>
            </a:p>
          </p:txBody>
        </p:sp>
      </p:grpSp>
      <p:grpSp>
        <p:nvGrpSpPr>
          <p:cNvPr id="137" name="Skupina 136">
            <a:extLst>
              <a:ext uri="{FF2B5EF4-FFF2-40B4-BE49-F238E27FC236}">
                <a16:creationId xmlns:a16="http://schemas.microsoft.com/office/drawing/2014/main" id="{D3C195B4-0E5E-4AD8-AB65-68DFE0F826E3}"/>
              </a:ext>
            </a:extLst>
          </p:cNvPr>
          <p:cNvGrpSpPr/>
          <p:nvPr/>
        </p:nvGrpSpPr>
        <p:grpSpPr>
          <a:xfrm>
            <a:off x="8005124" y="2096588"/>
            <a:ext cx="1581414" cy="976323"/>
            <a:chOff x="4654549" y="1244318"/>
            <a:chExt cx="1696008" cy="1075712"/>
          </a:xfrm>
        </p:grpSpPr>
        <p:sp>
          <p:nvSpPr>
            <p:cNvPr id="138" name="Obdélník: se zakulacenými rohy 137">
              <a:extLst>
                <a:ext uri="{FF2B5EF4-FFF2-40B4-BE49-F238E27FC236}">
                  <a16:creationId xmlns:a16="http://schemas.microsoft.com/office/drawing/2014/main" id="{0B112E4A-59A1-450A-90AB-72B83881066D}"/>
                </a:ext>
              </a:extLst>
            </p:cNvPr>
            <p:cNvSpPr/>
            <p:nvPr/>
          </p:nvSpPr>
          <p:spPr>
            <a:xfrm>
              <a:off x="4654549" y="1244318"/>
              <a:ext cx="1696008" cy="1075712"/>
            </a:xfrm>
            <a:prstGeom prst="roundRect">
              <a:avLst>
                <a:gd name="adj" fmla="val 9928"/>
              </a:avLst>
            </a:prstGeom>
            <a:solidFill>
              <a:schemeClr val="bg1"/>
            </a:solidFill>
            <a:ln w="3810"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39" name="Grafický objekt 138">
              <a:extLst>
                <a:ext uri="{FF2B5EF4-FFF2-40B4-BE49-F238E27FC236}">
                  <a16:creationId xmlns:a16="http://schemas.microsoft.com/office/drawing/2014/main" id="{B6018712-849C-493B-842F-DEFD339D8E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 flipH="1">
              <a:off x="4707658" y="2129322"/>
              <a:ext cx="139244" cy="139244"/>
            </a:xfrm>
            <a:prstGeom prst="rect">
              <a:avLst/>
            </a:prstGeom>
          </p:spPr>
        </p:pic>
        <p:pic>
          <p:nvPicPr>
            <p:cNvPr id="140" name="Obrázek 139">
              <a:extLst>
                <a:ext uri="{FF2B5EF4-FFF2-40B4-BE49-F238E27FC236}">
                  <a16:creationId xmlns:a16="http://schemas.microsoft.com/office/drawing/2014/main" id="{64B55628-6923-4244-B21E-ABB324716E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2270" t="-642" r="-13012"/>
            <a:stretch/>
          </p:blipFill>
          <p:spPr>
            <a:xfrm>
              <a:off x="5826549" y="1390651"/>
              <a:ext cx="473096" cy="795338"/>
            </a:xfrm>
            <a:prstGeom prst="rect">
              <a:avLst/>
            </a:prstGeom>
          </p:spPr>
        </p:pic>
        <p:sp>
          <p:nvSpPr>
            <p:cNvPr id="141" name="TextovéPole 140">
              <a:extLst>
                <a:ext uri="{FF2B5EF4-FFF2-40B4-BE49-F238E27FC236}">
                  <a16:creationId xmlns:a16="http://schemas.microsoft.com/office/drawing/2014/main" id="{7DFE1943-4915-45D7-AF86-594C7ACCF9E6}"/>
                </a:ext>
              </a:extLst>
            </p:cNvPr>
            <p:cNvSpPr txBox="1"/>
            <p:nvPr/>
          </p:nvSpPr>
          <p:spPr>
            <a:xfrm>
              <a:off x="4745004" y="1375671"/>
              <a:ext cx="1105427" cy="2619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50" b="1" spc="-20" dirty="0">
                  <a:solidFill>
                    <a:schemeClr val="accent1"/>
                  </a:solidFill>
                </a:rPr>
                <a:t>My2N App</a:t>
              </a:r>
              <a:endParaRPr lang="en-GB" sz="1050" b="1" dirty="0">
                <a:solidFill>
                  <a:schemeClr val="accent1"/>
                </a:solidFill>
              </a:endParaRPr>
            </a:p>
          </p:txBody>
        </p:sp>
        <p:sp>
          <p:nvSpPr>
            <p:cNvPr id="142" name="TextovéPole 141">
              <a:extLst>
                <a:ext uri="{FF2B5EF4-FFF2-40B4-BE49-F238E27FC236}">
                  <a16:creationId xmlns:a16="http://schemas.microsoft.com/office/drawing/2014/main" id="{FD3A768C-83B0-4357-A809-B9EF0D00A55B}"/>
                </a:ext>
              </a:extLst>
            </p:cNvPr>
            <p:cNvSpPr txBox="1"/>
            <p:nvPr/>
          </p:nvSpPr>
          <p:spPr>
            <a:xfrm>
              <a:off x="4745001" y="1773242"/>
              <a:ext cx="1105427" cy="339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schemeClr val="accent6"/>
                  </a:solidFill>
                </a:rPr>
                <a:t>Answer videocalls on your mobile phone</a:t>
              </a:r>
            </a:p>
          </p:txBody>
        </p:sp>
      </p:grpSp>
      <p:grpSp>
        <p:nvGrpSpPr>
          <p:cNvPr id="143" name="Skupina 142">
            <a:extLst>
              <a:ext uri="{FF2B5EF4-FFF2-40B4-BE49-F238E27FC236}">
                <a16:creationId xmlns:a16="http://schemas.microsoft.com/office/drawing/2014/main" id="{AB2642E0-0F2F-4782-807C-7D6DDE9275B6}"/>
              </a:ext>
            </a:extLst>
          </p:cNvPr>
          <p:cNvGrpSpPr/>
          <p:nvPr/>
        </p:nvGrpSpPr>
        <p:grpSpPr>
          <a:xfrm>
            <a:off x="4548551" y="3135913"/>
            <a:ext cx="1726968" cy="889018"/>
            <a:chOff x="4654549" y="1244318"/>
            <a:chExt cx="2089632" cy="1075712"/>
          </a:xfrm>
        </p:grpSpPr>
        <p:sp>
          <p:nvSpPr>
            <p:cNvPr id="144" name="Obdélník: se zakulacenými rohy 143">
              <a:extLst>
                <a:ext uri="{FF2B5EF4-FFF2-40B4-BE49-F238E27FC236}">
                  <a16:creationId xmlns:a16="http://schemas.microsoft.com/office/drawing/2014/main" id="{696B6832-CDDF-4861-861F-5B5BCB5AEABD}"/>
                </a:ext>
              </a:extLst>
            </p:cNvPr>
            <p:cNvSpPr/>
            <p:nvPr/>
          </p:nvSpPr>
          <p:spPr>
            <a:xfrm>
              <a:off x="4654549" y="1244318"/>
              <a:ext cx="2089632" cy="1075712"/>
            </a:xfrm>
            <a:prstGeom prst="roundRect">
              <a:avLst>
                <a:gd name="adj" fmla="val 9928"/>
              </a:avLst>
            </a:prstGeom>
            <a:solidFill>
              <a:schemeClr val="bg1"/>
            </a:solidFill>
            <a:ln w="3810"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45" name="Grafický objekt 144">
              <a:extLst>
                <a:ext uri="{FF2B5EF4-FFF2-40B4-BE49-F238E27FC236}">
                  <a16:creationId xmlns:a16="http://schemas.microsoft.com/office/drawing/2014/main" id="{5644F2E3-AFAF-46F5-97FA-22F957D4E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6553023" y="2129322"/>
              <a:ext cx="139244" cy="139244"/>
            </a:xfrm>
            <a:prstGeom prst="rect">
              <a:avLst/>
            </a:prstGeom>
          </p:spPr>
        </p:pic>
        <p:pic>
          <p:nvPicPr>
            <p:cNvPr id="146" name="Obrázek 145">
              <a:extLst>
                <a:ext uri="{FF2B5EF4-FFF2-40B4-BE49-F238E27FC236}">
                  <a16:creationId xmlns:a16="http://schemas.microsoft.com/office/drawing/2014/main" id="{24FCA640-2095-4821-89D4-18AED528E9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03858" y="1390651"/>
              <a:ext cx="778042" cy="795338"/>
            </a:xfrm>
            <a:prstGeom prst="rect">
              <a:avLst/>
            </a:prstGeom>
          </p:spPr>
        </p:pic>
        <p:sp>
          <p:nvSpPr>
            <p:cNvPr id="147" name="TextovéPole 146">
              <a:extLst>
                <a:ext uri="{FF2B5EF4-FFF2-40B4-BE49-F238E27FC236}">
                  <a16:creationId xmlns:a16="http://schemas.microsoft.com/office/drawing/2014/main" id="{2A69E44D-01C0-49B2-A0F7-C053EE45E7E7}"/>
                </a:ext>
              </a:extLst>
            </p:cNvPr>
            <p:cNvSpPr txBox="1"/>
            <p:nvPr/>
          </p:nvSpPr>
          <p:spPr>
            <a:xfrm>
              <a:off x="5574758" y="1375671"/>
              <a:ext cx="1105427" cy="467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50" b="1" dirty="0">
                  <a:solidFill>
                    <a:schemeClr val="accent1"/>
                  </a:solidFill>
                </a:rPr>
                <a:t>2N</a:t>
              </a:r>
              <a:r>
                <a:rPr lang="en-GB" sz="1050" b="1" baseline="30000" dirty="0">
                  <a:solidFill>
                    <a:schemeClr val="accent1"/>
                  </a:solidFill>
                </a:rPr>
                <a:t>®</a:t>
              </a:r>
              <a:r>
                <a:rPr lang="en-GB" sz="1050" b="1" dirty="0">
                  <a:solidFill>
                    <a:schemeClr val="accent1"/>
                  </a:solidFill>
                </a:rPr>
                <a:t> Indoor</a:t>
              </a:r>
            </a:p>
            <a:p>
              <a:pPr>
                <a:lnSpc>
                  <a:spcPct val="90000"/>
                </a:lnSpc>
              </a:pPr>
              <a:r>
                <a:rPr lang="en-GB" sz="1050" b="1" dirty="0">
                  <a:solidFill>
                    <a:schemeClr val="accent1"/>
                  </a:solidFill>
                </a:rPr>
                <a:t>Compact</a:t>
              </a:r>
            </a:p>
          </p:txBody>
        </p:sp>
        <p:sp>
          <p:nvSpPr>
            <p:cNvPr id="148" name="TextovéPole 147">
              <a:extLst>
                <a:ext uri="{FF2B5EF4-FFF2-40B4-BE49-F238E27FC236}">
                  <a16:creationId xmlns:a16="http://schemas.microsoft.com/office/drawing/2014/main" id="{FD88A955-54FC-44CA-A815-7F6C1F662992}"/>
                </a:ext>
              </a:extLst>
            </p:cNvPr>
            <p:cNvSpPr txBox="1"/>
            <p:nvPr/>
          </p:nvSpPr>
          <p:spPr>
            <a:xfrm>
              <a:off x="5574756" y="1773242"/>
              <a:ext cx="1105427" cy="372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schemeClr val="accent6"/>
                  </a:solidFill>
                </a:rPr>
                <a:t>Answer videocalls from the intercom</a:t>
              </a:r>
            </a:p>
          </p:txBody>
        </p:sp>
      </p:grpSp>
      <p:grpSp>
        <p:nvGrpSpPr>
          <p:cNvPr id="149" name="Skupina 148">
            <a:extLst>
              <a:ext uri="{FF2B5EF4-FFF2-40B4-BE49-F238E27FC236}">
                <a16:creationId xmlns:a16="http://schemas.microsoft.com/office/drawing/2014/main" id="{8511E1BF-8492-47CA-A582-2181773C7F6D}"/>
              </a:ext>
            </a:extLst>
          </p:cNvPr>
          <p:cNvGrpSpPr/>
          <p:nvPr/>
        </p:nvGrpSpPr>
        <p:grpSpPr>
          <a:xfrm>
            <a:off x="4569046" y="874975"/>
            <a:ext cx="1728209" cy="889018"/>
            <a:chOff x="4653047" y="1244318"/>
            <a:chExt cx="2091134" cy="1075712"/>
          </a:xfrm>
        </p:grpSpPr>
        <p:sp>
          <p:nvSpPr>
            <p:cNvPr id="150" name="Obdélník: se zakulacenými rohy 149">
              <a:extLst>
                <a:ext uri="{FF2B5EF4-FFF2-40B4-BE49-F238E27FC236}">
                  <a16:creationId xmlns:a16="http://schemas.microsoft.com/office/drawing/2014/main" id="{9C0573EC-EB9E-4F12-97C3-0320DD2C4964}"/>
                </a:ext>
              </a:extLst>
            </p:cNvPr>
            <p:cNvSpPr/>
            <p:nvPr/>
          </p:nvSpPr>
          <p:spPr>
            <a:xfrm>
              <a:off x="4654549" y="1244318"/>
              <a:ext cx="2089632" cy="1075712"/>
            </a:xfrm>
            <a:prstGeom prst="roundRect">
              <a:avLst>
                <a:gd name="adj" fmla="val 9928"/>
              </a:avLst>
            </a:prstGeom>
            <a:solidFill>
              <a:schemeClr val="bg1"/>
            </a:solidFill>
            <a:ln w="3810"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51" name="Grafický objekt 150">
              <a:extLst>
                <a:ext uri="{FF2B5EF4-FFF2-40B4-BE49-F238E27FC236}">
                  <a16:creationId xmlns:a16="http://schemas.microsoft.com/office/drawing/2014/main" id="{8C76F84D-5A76-4561-B7B1-EF1966E2A6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6553023" y="2129322"/>
              <a:ext cx="139244" cy="139244"/>
            </a:xfrm>
            <a:prstGeom prst="rect">
              <a:avLst/>
            </a:prstGeom>
          </p:spPr>
        </p:pic>
        <p:pic>
          <p:nvPicPr>
            <p:cNvPr id="152" name="Obrázek 151">
              <a:extLst>
                <a:ext uri="{FF2B5EF4-FFF2-40B4-BE49-F238E27FC236}">
                  <a16:creationId xmlns:a16="http://schemas.microsoft.com/office/drawing/2014/main" id="{1D40B289-74BA-4E61-9759-3E5B6746D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402" b="-14210"/>
            <a:stretch/>
          </p:blipFill>
          <p:spPr>
            <a:xfrm>
              <a:off x="4653047" y="1244318"/>
              <a:ext cx="1065390" cy="1060344"/>
            </a:xfrm>
            <a:prstGeom prst="rect">
              <a:avLst/>
            </a:prstGeom>
          </p:spPr>
        </p:pic>
        <p:sp>
          <p:nvSpPr>
            <p:cNvPr id="153" name="TextovéPole 152">
              <a:extLst>
                <a:ext uri="{FF2B5EF4-FFF2-40B4-BE49-F238E27FC236}">
                  <a16:creationId xmlns:a16="http://schemas.microsoft.com/office/drawing/2014/main" id="{A620288B-5C9C-4128-AA4F-2B0DB44C9490}"/>
                </a:ext>
              </a:extLst>
            </p:cNvPr>
            <p:cNvSpPr txBox="1"/>
            <p:nvPr/>
          </p:nvSpPr>
          <p:spPr>
            <a:xfrm>
              <a:off x="5574758" y="1375671"/>
              <a:ext cx="1105427" cy="4672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1050" b="1" dirty="0">
                  <a:solidFill>
                    <a:schemeClr val="accent1"/>
                  </a:solidFill>
                </a:rPr>
                <a:t>2N</a:t>
              </a:r>
              <a:r>
                <a:rPr lang="en-GB" sz="1050" b="1" baseline="30000" dirty="0">
                  <a:solidFill>
                    <a:schemeClr val="accent1"/>
                  </a:solidFill>
                </a:rPr>
                <a:t>®</a:t>
              </a:r>
              <a:r>
                <a:rPr lang="en-GB" sz="1050" b="1" dirty="0">
                  <a:solidFill>
                    <a:schemeClr val="accent1"/>
                  </a:solidFill>
                </a:rPr>
                <a:t> Indoor</a:t>
              </a:r>
            </a:p>
            <a:p>
              <a:pPr>
                <a:lnSpc>
                  <a:spcPct val="90000"/>
                </a:lnSpc>
              </a:pPr>
              <a:r>
                <a:rPr lang="en-GB" sz="1050" b="1" dirty="0">
                  <a:solidFill>
                    <a:schemeClr val="accent1"/>
                  </a:solidFill>
                </a:rPr>
                <a:t>View</a:t>
              </a:r>
            </a:p>
          </p:txBody>
        </p:sp>
        <p:sp>
          <p:nvSpPr>
            <p:cNvPr id="154" name="TextovéPole 153">
              <a:extLst>
                <a:ext uri="{FF2B5EF4-FFF2-40B4-BE49-F238E27FC236}">
                  <a16:creationId xmlns:a16="http://schemas.microsoft.com/office/drawing/2014/main" id="{5FFBC5C7-EC6C-40D5-986D-3266D8A652E5}"/>
                </a:ext>
              </a:extLst>
            </p:cNvPr>
            <p:cNvSpPr txBox="1"/>
            <p:nvPr/>
          </p:nvSpPr>
          <p:spPr>
            <a:xfrm>
              <a:off x="5574756" y="1773242"/>
              <a:ext cx="1105427" cy="372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schemeClr val="accent6"/>
                  </a:solidFill>
                </a:rPr>
                <a:t>Answer videocalls from the intercom</a:t>
              </a:r>
            </a:p>
          </p:txBody>
        </p:sp>
      </p:grpSp>
      <p:pic>
        <p:nvPicPr>
          <p:cNvPr id="26" name="Grafický objekt 25">
            <a:extLst>
              <a:ext uri="{FF2B5EF4-FFF2-40B4-BE49-F238E27FC236}">
                <a16:creationId xmlns:a16="http://schemas.microsoft.com/office/drawing/2014/main" id="{63EADEE3-5FD7-4F5B-9139-5A896534F46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412031" y="2250301"/>
            <a:ext cx="425083" cy="779318"/>
          </a:xfrm>
          <a:prstGeom prst="rect">
            <a:avLst/>
          </a:prstGeom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FBB02E8E-4498-66DF-B4AA-83B65CB77162}"/>
              </a:ext>
            </a:extLst>
          </p:cNvPr>
          <p:cNvGrpSpPr/>
          <p:nvPr/>
        </p:nvGrpSpPr>
        <p:grpSpPr>
          <a:xfrm>
            <a:off x="545879" y="2164577"/>
            <a:ext cx="1726968" cy="889018"/>
            <a:chOff x="4654549" y="1244318"/>
            <a:chExt cx="2089632" cy="1075712"/>
          </a:xfrm>
        </p:grpSpPr>
        <p:sp>
          <p:nvSpPr>
            <p:cNvPr id="8" name="Obdélník: se zakulacenými rohy 7">
              <a:extLst>
                <a:ext uri="{FF2B5EF4-FFF2-40B4-BE49-F238E27FC236}">
                  <a16:creationId xmlns:a16="http://schemas.microsoft.com/office/drawing/2014/main" id="{E4493775-B65C-D4CB-4B77-B9071719C5D8}"/>
                </a:ext>
              </a:extLst>
            </p:cNvPr>
            <p:cNvSpPr/>
            <p:nvPr/>
          </p:nvSpPr>
          <p:spPr>
            <a:xfrm>
              <a:off x="4654549" y="1244318"/>
              <a:ext cx="2089632" cy="1075712"/>
            </a:xfrm>
            <a:prstGeom prst="roundRect">
              <a:avLst>
                <a:gd name="adj" fmla="val 9928"/>
              </a:avLst>
            </a:prstGeom>
            <a:solidFill>
              <a:schemeClr val="bg1"/>
            </a:solidFill>
            <a:ln w="3810">
              <a:solidFill>
                <a:srgbClr val="CCCC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" name="Grafický objekt 8">
              <a:extLst>
                <a:ext uri="{FF2B5EF4-FFF2-40B4-BE49-F238E27FC236}">
                  <a16:creationId xmlns:a16="http://schemas.microsoft.com/office/drawing/2014/main" id="{7C16A782-4CAE-E9A8-E7DD-A796CC478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/>
            </a:stretch>
          </p:blipFill>
          <p:spPr>
            <a:xfrm>
              <a:off x="6553023" y="2129322"/>
              <a:ext cx="139244" cy="139244"/>
            </a:xfrm>
            <a:prstGeom prst="rect">
              <a:avLst/>
            </a:prstGeom>
          </p:spPr>
        </p:pic>
        <p:pic>
          <p:nvPicPr>
            <p:cNvPr id="12" name="Obrázek 11">
              <a:extLst>
                <a:ext uri="{FF2B5EF4-FFF2-40B4-BE49-F238E27FC236}">
                  <a16:creationId xmlns:a16="http://schemas.microsoft.com/office/drawing/2014/main" id="{582E167B-6F48-185C-F8CD-62CA6CF6E6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15543" b="-15543"/>
            <a:stretch/>
          </p:blipFill>
          <p:spPr>
            <a:xfrm>
              <a:off x="4803858" y="1353770"/>
              <a:ext cx="778042" cy="795338"/>
            </a:xfrm>
            <a:prstGeom prst="rect">
              <a:avLst/>
            </a:prstGeom>
          </p:spPr>
        </p:pic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id="{F82AAB6C-299D-7086-A291-6F7358454255}"/>
                </a:ext>
              </a:extLst>
            </p:cNvPr>
            <p:cNvSpPr txBox="1"/>
            <p:nvPr/>
          </p:nvSpPr>
          <p:spPr>
            <a:xfrm>
              <a:off x="5574758" y="1375671"/>
              <a:ext cx="1105427" cy="564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GB" sz="900" b="1" dirty="0">
                  <a:solidFill>
                    <a:schemeClr val="accent1"/>
                  </a:solidFill>
                </a:rPr>
                <a:t>The My2N Management Platform</a:t>
              </a:r>
            </a:p>
          </p:txBody>
        </p:sp>
        <p:sp>
          <p:nvSpPr>
            <p:cNvPr id="14" name="TextovéPole 13">
              <a:extLst>
                <a:ext uri="{FF2B5EF4-FFF2-40B4-BE49-F238E27FC236}">
                  <a16:creationId xmlns:a16="http://schemas.microsoft.com/office/drawing/2014/main" id="{C23C3AD4-7431-465E-24A7-C9811790E4E6}"/>
                </a:ext>
              </a:extLst>
            </p:cNvPr>
            <p:cNvSpPr txBox="1"/>
            <p:nvPr/>
          </p:nvSpPr>
          <p:spPr>
            <a:xfrm>
              <a:off x="5574756" y="1866143"/>
              <a:ext cx="1105427" cy="3724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00" dirty="0">
                  <a:solidFill>
                    <a:schemeClr val="accent6"/>
                  </a:solidFill>
                </a:rPr>
                <a:t>Manage the site remotely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3134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obrázku 4">
            <a:extLst>
              <a:ext uri="{FF2B5EF4-FFF2-40B4-BE49-F238E27FC236}">
                <a16:creationId xmlns:a16="http://schemas.microsoft.com/office/drawing/2014/main" id="{EC0D55E3-ED7F-4E08-9678-2045DC21476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915EFEE-CE56-43D3-8957-F96D2D349E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774" y="2507824"/>
            <a:ext cx="11747402" cy="1842353"/>
          </a:xfrm>
        </p:spPr>
        <p:txBody>
          <a:bodyPr/>
          <a:lstStyle/>
          <a:p>
            <a:pPr algn="ctr"/>
            <a:r>
              <a:rPr lang="en-GB" sz="6000">
                <a:solidFill>
                  <a:schemeClr val="bg1"/>
                </a:solidFill>
              </a:rPr>
              <a:t>Main</a:t>
            </a:r>
            <a:r>
              <a:rPr lang="cs-CZ" sz="6000">
                <a:solidFill>
                  <a:schemeClr val="bg1"/>
                </a:solidFill>
              </a:rPr>
              <a:t> </a:t>
            </a:r>
            <a:r>
              <a:rPr lang="en-GB" sz="6000">
                <a:solidFill>
                  <a:schemeClr val="bg1"/>
                </a:solidFill>
              </a:rPr>
              <a:t>Entrance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195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jpeg"/></Relationships>
</file>

<file path=ppt/theme/theme1.xml><?xml version="1.0" encoding="utf-8"?>
<a:theme xmlns:a="http://schemas.openxmlformats.org/drawingml/2006/main" name="Outro Slide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10.xml><?xml version="1.0" encoding="utf-8"?>
<a:theme xmlns:a="http://schemas.openxmlformats.org/drawingml/2006/main" name="Software Presentation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11.xml><?xml version="1.0" encoding="utf-8"?>
<a:theme xmlns:a="http://schemas.openxmlformats.org/drawingml/2006/main" name="Blank Slide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12.xml><?xml version="1.0" encoding="utf-8"?>
<a:theme xmlns:a="http://schemas.openxmlformats.org/drawingml/2006/main" name="2_Outro Slide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13.xml><?xml version="1.0" encoding="utf-8"?>
<a:theme xmlns:a="http://schemas.openxmlformats.org/drawingml/2006/main" name="3_Outro Slides">
  <a:themeElements>
    <a:clrScheme name="2N Colors">
      <a:dk1>
        <a:srgbClr val="000000"/>
      </a:dk1>
      <a:lt1>
        <a:srgbClr val="FFFFFF"/>
      </a:lt1>
      <a:dk2>
        <a:srgbClr val="EBEBEB"/>
      </a:dk2>
      <a:lt2>
        <a:srgbClr val="FFFFFF"/>
      </a:lt2>
      <a:accent1>
        <a:srgbClr val="0088EF"/>
      </a:accent1>
      <a:accent2>
        <a:srgbClr val="FF5A27"/>
      </a:accent2>
      <a:accent3>
        <a:srgbClr val="FFC000"/>
      </a:accent3>
      <a:accent4>
        <a:srgbClr val="B3B3B3"/>
      </a:accent4>
      <a:accent5>
        <a:srgbClr val="404040"/>
      </a:accent5>
      <a:accent6>
        <a:srgbClr val="CE0201"/>
      </a:accent6>
      <a:hlink>
        <a:srgbClr val="00B0F0"/>
      </a:hlink>
      <a:folHlink>
        <a:srgbClr val="002060"/>
      </a:folHlink>
    </a:clrScheme>
    <a:fontScheme name="2N Font">
      <a:majorFont>
        <a:latin typeface="Segoe UI 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_White-Presentation_EN_V2" id="{AD325C5C-AA05-4878-8BAF-7EC5E777E7EF}" vid="{A2A9817D-6A7F-4B15-A630-1A55CD020530}"/>
    </a:ext>
  </a:extLst>
</a:theme>
</file>

<file path=ppt/theme/theme14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mall Images + Text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3.xml><?xml version="1.0" encoding="utf-8"?>
<a:theme xmlns:a="http://schemas.openxmlformats.org/drawingml/2006/main" name="Big Images + Text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4.xml><?xml version="1.0" encoding="utf-8"?>
<a:theme xmlns:a="http://schemas.openxmlformats.org/drawingml/2006/main" name="1_Outro Slides">
  <a:themeElements>
    <a:clrScheme name="Custom 2">
      <a:dk1>
        <a:srgbClr val="FFFFFF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5.xml><?xml version="1.0" encoding="utf-8"?>
<a:theme xmlns:a="http://schemas.openxmlformats.org/drawingml/2006/main" name="Intro Slide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6.xml><?xml version="1.0" encoding="utf-8"?>
<a:theme xmlns:a="http://schemas.openxmlformats.org/drawingml/2006/main" name="1_Intro Slide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7.xml><?xml version="1.0" encoding="utf-8"?>
<a:theme xmlns:a="http://schemas.openxmlformats.org/drawingml/2006/main" name="1_Big Images + Text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8.xml><?xml version="1.0" encoding="utf-8"?>
<a:theme xmlns:a="http://schemas.openxmlformats.org/drawingml/2006/main" name="1_Small Images + Text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ppt/theme/theme9.xml><?xml version="1.0" encoding="utf-8"?>
<a:theme xmlns:a="http://schemas.openxmlformats.org/drawingml/2006/main" name="Listings + Texts">
  <a:themeElements>
    <a:clrScheme name="2N">
      <a:dk1>
        <a:sysClr val="windowText" lastClr="000000"/>
      </a:dk1>
      <a:lt1>
        <a:sysClr val="window" lastClr="FFFFFF"/>
      </a:lt1>
      <a:dk2>
        <a:srgbClr val="003669"/>
      </a:dk2>
      <a:lt2>
        <a:srgbClr val="D9D9D9"/>
      </a:lt2>
      <a:accent1>
        <a:srgbClr val="0088EF"/>
      </a:accent1>
      <a:accent2>
        <a:srgbClr val="FF5A27"/>
      </a:accent2>
      <a:accent3>
        <a:srgbClr val="0154AF"/>
      </a:accent3>
      <a:accent4>
        <a:srgbClr val="2DAFFF"/>
      </a:accent4>
      <a:accent5>
        <a:srgbClr val="6ED2FF"/>
      </a:accent5>
      <a:accent6>
        <a:srgbClr val="404040"/>
      </a:accent6>
      <a:hlink>
        <a:srgbClr val="A6A6A6"/>
      </a:hlink>
      <a:folHlink>
        <a:srgbClr val="7F7F7F"/>
      </a:folHlink>
    </a:clrScheme>
    <a:fontScheme name="Custom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2N bílá" id="{B7B15174-40C0-4A07-87BD-89EE2F2124F5}" vid="{FAE6BB5E-C1D4-43EA-830F-ADC79FD9602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1647</Words>
  <Application>Microsoft Office PowerPoint</Application>
  <PresentationFormat>Widescreen</PresentationFormat>
  <Paragraphs>228</Paragraphs>
  <Slides>42</Slides>
  <Notes>17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42</vt:i4>
      </vt:variant>
    </vt:vector>
  </HeadingPairs>
  <TitlesOfParts>
    <vt:vector size="60" baseType="lpstr">
      <vt:lpstr>Arial</vt:lpstr>
      <vt:lpstr>Calibri</vt:lpstr>
      <vt:lpstr>Segoe UI</vt:lpstr>
      <vt:lpstr>Segoe UI </vt:lpstr>
      <vt:lpstr>Segoe UI Semilight</vt:lpstr>
      <vt:lpstr>Outro Slides</vt:lpstr>
      <vt:lpstr>Small Images + Text</vt:lpstr>
      <vt:lpstr>Big Images + Text</vt:lpstr>
      <vt:lpstr>1_Outro Slides</vt:lpstr>
      <vt:lpstr>Intro Slides</vt:lpstr>
      <vt:lpstr>1_Intro Slides</vt:lpstr>
      <vt:lpstr>1_Big Images + Text</vt:lpstr>
      <vt:lpstr>1_Small Images + Text</vt:lpstr>
      <vt:lpstr>Listings + Texts</vt:lpstr>
      <vt:lpstr>Software Presentation</vt:lpstr>
      <vt:lpstr>Blank Slides</vt:lpstr>
      <vt:lpstr>2_Outro Slides</vt:lpstr>
      <vt:lpstr>3_Outro Slides</vt:lpstr>
      <vt:lpstr>2N Residential Portfolio</vt:lpstr>
      <vt:lpstr>Modern Residential Projects</vt:lpstr>
      <vt:lpstr>IP Technology </vt:lpstr>
      <vt:lpstr>IP vs. 2-wire</vt:lpstr>
      <vt:lpstr>Mobile Access</vt:lpstr>
      <vt:lpstr>Cybersecurity   </vt:lpstr>
      <vt:lpstr>Integrations</vt:lpstr>
      <vt:lpstr>Complex Door Entry Portfolio</vt:lpstr>
      <vt:lpstr>Main Entrance</vt:lpstr>
      <vt:lpstr>2N® IP Style</vt:lpstr>
      <vt:lpstr>PowerPoint Presentation</vt:lpstr>
      <vt:lpstr>2N® IP Style Features </vt:lpstr>
      <vt:lpstr>2N® IP Style Features </vt:lpstr>
      <vt:lpstr>2N® IP Verso 2.0 </vt:lpstr>
      <vt:lpstr>PowerPoint Presentation</vt:lpstr>
      <vt:lpstr>2N® IP Verso 2.0 Features </vt:lpstr>
      <vt:lpstr>Apartments</vt:lpstr>
      <vt:lpstr>2N® Indoor View </vt:lpstr>
      <vt:lpstr>2N® Indoor View Features </vt:lpstr>
      <vt:lpstr>2N® Indoor Compact </vt:lpstr>
      <vt:lpstr>2N® Indoor Compact Features </vt:lpstr>
      <vt:lpstr>2N® Clip </vt:lpstr>
      <vt:lpstr>2N® Clip Features </vt:lpstr>
      <vt:lpstr>My2N App</vt:lpstr>
      <vt:lpstr>My2N App Features </vt:lpstr>
      <vt:lpstr>Car Parks</vt:lpstr>
      <vt:lpstr>2N® IP Force </vt:lpstr>
      <vt:lpstr>2N® IP Force Features </vt:lpstr>
      <vt:lpstr>Common Spaces</vt:lpstr>
      <vt:lpstr>2N Access Units</vt:lpstr>
      <vt:lpstr>2N Access Units Features </vt:lpstr>
      <vt:lpstr>Reception</vt:lpstr>
      <vt:lpstr>2N® IP Phone D7A </vt:lpstr>
      <vt:lpstr>2N® IP Phone D7A Features </vt:lpstr>
      <vt:lpstr>Remote Management</vt:lpstr>
      <vt:lpstr>The My2N Management Platform</vt:lpstr>
      <vt:lpstr>Features of the My2N Management Platform </vt:lpstr>
      <vt:lpstr>Retrofit Ready</vt:lpstr>
      <vt:lpstr>Retrofit Ready </vt:lpstr>
      <vt:lpstr>Handy Online Tools </vt:lpstr>
      <vt:lpstr>Why 2N</vt:lpstr>
      <vt:lpstr>Offer your customers the modern standard of residential door entry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2N Residential Solution</dc:title>
  <dc:creator/>
  <cp:lastModifiedBy>Marek Chládek - 2N</cp:lastModifiedBy>
  <cp:revision>1</cp:revision>
  <dcterms:created xsi:type="dcterms:W3CDTF">2022-10-14T07:49:14Z</dcterms:created>
  <dcterms:modified xsi:type="dcterms:W3CDTF">2023-11-21T09:33:33Z</dcterms:modified>
</cp:coreProperties>
</file>