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3" r:id="rId3"/>
    <p:sldMasterId id="2147483682" r:id="rId4"/>
    <p:sldMasterId id="2147483686" r:id="rId5"/>
    <p:sldMasterId id="2147483690" r:id="rId6"/>
    <p:sldMasterId id="2147483693" r:id="rId7"/>
  </p:sldMasterIdLst>
  <p:notesMasterIdLst>
    <p:notesMasterId r:id="rId25"/>
  </p:notesMasterIdLst>
  <p:sldIdLst>
    <p:sldId id="517" r:id="rId8"/>
    <p:sldId id="341" r:id="rId9"/>
    <p:sldId id="508" r:id="rId10"/>
    <p:sldId id="509" r:id="rId11"/>
    <p:sldId id="349" r:id="rId12"/>
    <p:sldId id="350" r:id="rId13"/>
    <p:sldId id="351" r:id="rId14"/>
    <p:sldId id="519" r:id="rId15"/>
    <p:sldId id="352" r:id="rId16"/>
    <p:sldId id="353" r:id="rId17"/>
    <p:sldId id="354" r:id="rId18"/>
    <p:sldId id="521" r:id="rId19"/>
    <p:sldId id="512" r:id="rId20"/>
    <p:sldId id="522" r:id="rId21"/>
    <p:sldId id="523" r:id="rId22"/>
    <p:sldId id="524" r:id="rId23"/>
    <p:sldId id="518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682C55-09E4-42A7-F63F-CB65034D5698}" name="Marek Chládek - 2N" initials="MC2" userId="S::marekch@axis.com::d68c704c-9058-41b0-b385-846b5a1a0d3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3636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8352FB-5B01-4861-98CD-49E912F9B5E8}" v="42" dt="2023-09-29T12:06:16.8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77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45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microsoft.com/office/2018/10/relationships/authors" Target="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illa May Ashdown - 2N" userId="a52699de-8e43-4215-9d09-9d2cfa7df447" providerId="ADAL" clId="{3C0AFDA3-0321-42E7-B8BD-71B4B09E56CF}"/>
    <pc:docChg chg="custSel modSld">
      <pc:chgData name="Camilla May Ashdown - 2N" userId="a52699de-8e43-4215-9d09-9d2cfa7df447" providerId="ADAL" clId="{3C0AFDA3-0321-42E7-B8BD-71B4B09E56CF}" dt="2023-02-27T15:55:13.700" v="70" actId="14100"/>
      <pc:docMkLst>
        <pc:docMk/>
      </pc:docMkLst>
      <pc:sldChg chg="modSp mod">
        <pc:chgData name="Camilla May Ashdown - 2N" userId="a52699de-8e43-4215-9d09-9d2cfa7df447" providerId="ADAL" clId="{3C0AFDA3-0321-42E7-B8BD-71B4B09E56CF}" dt="2023-02-27T15:54:44.305" v="65" actId="20577"/>
        <pc:sldMkLst>
          <pc:docMk/>
          <pc:sldMk cId="245762351" sldId="351"/>
        </pc:sldMkLst>
        <pc:spChg chg="mod">
          <ac:chgData name="Camilla May Ashdown - 2N" userId="a52699de-8e43-4215-9d09-9d2cfa7df447" providerId="ADAL" clId="{3C0AFDA3-0321-42E7-B8BD-71B4B09E56CF}" dt="2023-02-27T15:54:44.305" v="65" actId="20577"/>
          <ac:spMkLst>
            <pc:docMk/>
            <pc:sldMk cId="245762351" sldId="351"/>
            <ac:spMk id="3" creationId="{198C046A-EBBC-47AB-8D8A-07CA693D72C7}"/>
          </ac:spMkLst>
        </pc:spChg>
      </pc:sldChg>
      <pc:sldChg chg="modSp mod">
        <pc:chgData name="Camilla May Ashdown - 2N" userId="a52699de-8e43-4215-9d09-9d2cfa7df447" providerId="ADAL" clId="{3C0AFDA3-0321-42E7-B8BD-71B4B09E56CF}" dt="2023-02-27T15:53:44.389" v="41" actId="20577"/>
        <pc:sldMkLst>
          <pc:docMk/>
          <pc:sldMk cId="1147621557" sldId="352"/>
        </pc:sldMkLst>
        <pc:spChg chg="mod">
          <ac:chgData name="Camilla May Ashdown - 2N" userId="a52699de-8e43-4215-9d09-9d2cfa7df447" providerId="ADAL" clId="{3C0AFDA3-0321-42E7-B8BD-71B4B09E56CF}" dt="2023-02-27T15:53:44.389" v="41" actId="20577"/>
          <ac:spMkLst>
            <pc:docMk/>
            <pc:sldMk cId="1147621557" sldId="352"/>
            <ac:spMk id="3" creationId="{198C046A-EBBC-47AB-8D8A-07CA693D72C7}"/>
          </ac:spMkLst>
        </pc:spChg>
      </pc:sldChg>
      <pc:sldChg chg="modSp mod">
        <pc:chgData name="Camilla May Ashdown - 2N" userId="a52699de-8e43-4215-9d09-9d2cfa7df447" providerId="ADAL" clId="{3C0AFDA3-0321-42E7-B8BD-71B4B09E56CF}" dt="2023-02-27T15:54:07.251" v="56" actId="313"/>
        <pc:sldMkLst>
          <pc:docMk/>
          <pc:sldMk cId="3120408691" sldId="353"/>
        </pc:sldMkLst>
        <pc:spChg chg="mod">
          <ac:chgData name="Camilla May Ashdown - 2N" userId="a52699de-8e43-4215-9d09-9d2cfa7df447" providerId="ADAL" clId="{3C0AFDA3-0321-42E7-B8BD-71B4B09E56CF}" dt="2023-02-27T15:54:07.251" v="56" actId="313"/>
          <ac:spMkLst>
            <pc:docMk/>
            <pc:sldMk cId="3120408691" sldId="353"/>
            <ac:spMk id="4" creationId="{3A4F2BD6-D711-F6A0-9633-3B762464F4A9}"/>
          </ac:spMkLst>
        </pc:spChg>
      </pc:sldChg>
      <pc:sldChg chg="modSp mod">
        <pc:chgData name="Camilla May Ashdown - 2N" userId="a52699de-8e43-4215-9d09-9d2cfa7df447" providerId="ADAL" clId="{3C0AFDA3-0321-42E7-B8BD-71B4B09E56CF}" dt="2023-02-27T15:54:34.923" v="62" actId="20577"/>
        <pc:sldMkLst>
          <pc:docMk/>
          <pc:sldMk cId="3656860479" sldId="359"/>
        </pc:sldMkLst>
        <pc:spChg chg="mod">
          <ac:chgData name="Camilla May Ashdown - 2N" userId="a52699de-8e43-4215-9d09-9d2cfa7df447" providerId="ADAL" clId="{3C0AFDA3-0321-42E7-B8BD-71B4B09E56CF}" dt="2023-02-27T15:54:20.333" v="58" actId="20577"/>
          <ac:spMkLst>
            <pc:docMk/>
            <pc:sldMk cId="3656860479" sldId="359"/>
            <ac:spMk id="19" creationId="{ABF8D73B-B51A-4CE4-A659-F26AADF1AD14}"/>
          </ac:spMkLst>
        </pc:spChg>
        <pc:spChg chg="mod">
          <ac:chgData name="Camilla May Ashdown - 2N" userId="a52699de-8e43-4215-9d09-9d2cfa7df447" providerId="ADAL" clId="{3C0AFDA3-0321-42E7-B8BD-71B4B09E56CF}" dt="2023-02-27T15:54:28.207" v="60" actId="20577"/>
          <ac:spMkLst>
            <pc:docMk/>
            <pc:sldMk cId="3656860479" sldId="359"/>
            <ac:spMk id="21" creationId="{557B75B7-7083-4F13-836A-7E27D615F58F}"/>
          </ac:spMkLst>
        </pc:spChg>
        <pc:spChg chg="mod">
          <ac:chgData name="Camilla May Ashdown - 2N" userId="a52699de-8e43-4215-9d09-9d2cfa7df447" providerId="ADAL" clId="{3C0AFDA3-0321-42E7-B8BD-71B4B09E56CF}" dt="2023-02-27T15:54:34.923" v="62" actId="20577"/>
          <ac:spMkLst>
            <pc:docMk/>
            <pc:sldMk cId="3656860479" sldId="359"/>
            <ac:spMk id="22" creationId="{FEB78651-3A0F-4047-8F78-7F41432ADE4B}"/>
          </ac:spMkLst>
        </pc:spChg>
      </pc:sldChg>
      <pc:sldChg chg="modSp mod">
        <pc:chgData name="Camilla May Ashdown - 2N" userId="a52699de-8e43-4215-9d09-9d2cfa7df447" providerId="ADAL" clId="{3C0AFDA3-0321-42E7-B8BD-71B4B09E56CF}" dt="2023-02-27T15:52:28.835" v="2" actId="20577"/>
        <pc:sldMkLst>
          <pc:docMk/>
          <pc:sldMk cId="3989536210" sldId="508"/>
        </pc:sldMkLst>
        <pc:spChg chg="mod">
          <ac:chgData name="Camilla May Ashdown - 2N" userId="a52699de-8e43-4215-9d09-9d2cfa7df447" providerId="ADAL" clId="{3C0AFDA3-0321-42E7-B8BD-71B4B09E56CF}" dt="2023-02-27T15:52:26.907" v="0" actId="20577"/>
          <ac:spMkLst>
            <pc:docMk/>
            <pc:sldMk cId="3989536210" sldId="508"/>
            <ac:spMk id="18" creationId="{254CED8B-088A-4B7A-A427-AB34CA9B7B15}"/>
          </ac:spMkLst>
        </pc:spChg>
        <pc:spChg chg="mod">
          <ac:chgData name="Camilla May Ashdown - 2N" userId="a52699de-8e43-4215-9d09-9d2cfa7df447" providerId="ADAL" clId="{3C0AFDA3-0321-42E7-B8BD-71B4B09E56CF}" dt="2023-02-27T15:52:28.835" v="2" actId="20577"/>
          <ac:spMkLst>
            <pc:docMk/>
            <pc:sldMk cId="3989536210" sldId="508"/>
            <ac:spMk id="20" creationId="{DF8448F9-570D-440D-A78A-3A85860EE435}"/>
          </ac:spMkLst>
        </pc:spChg>
        <pc:spChg chg="mod">
          <ac:chgData name="Camilla May Ashdown - 2N" userId="a52699de-8e43-4215-9d09-9d2cfa7df447" providerId="ADAL" clId="{3C0AFDA3-0321-42E7-B8BD-71B4B09E56CF}" dt="2023-02-27T15:52:27.926" v="1" actId="20577"/>
          <ac:spMkLst>
            <pc:docMk/>
            <pc:sldMk cId="3989536210" sldId="508"/>
            <ac:spMk id="22" creationId="{6AA93E9D-6860-4540-B937-0BB90C94B47D}"/>
          </ac:spMkLst>
        </pc:spChg>
      </pc:sldChg>
      <pc:sldChg chg="modSp mod">
        <pc:chgData name="Camilla May Ashdown - 2N" userId="a52699de-8e43-4215-9d09-9d2cfa7df447" providerId="ADAL" clId="{3C0AFDA3-0321-42E7-B8BD-71B4B09E56CF}" dt="2023-02-27T15:53:14.410" v="33" actId="20577"/>
        <pc:sldMkLst>
          <pc:docMk/>
          <pc:sldMk cId="333735585" sldId="509"/>
        </pc:sldMkLst>
        <pc:spChg chg="mod">
          <ac:chgData name="Camilla May Ashdown - 2N" userId="a52699de-8e43-4215-9d09-9d2cfa7df447" providerId="ADAL" clId="{3C0AFDA3-0321-42E7-B8BD-71B4B09E56CF}" dt="2023-02-27T15:52:36.142" v="3" actId="20577"/>
          <ac:spMkLst>
            <pc:docMk/>
            <pc:sldMk cId="333735585" sldId="509"/>
            <ac:spMk id="8" creationId="{2D42A780-9FD3-49FF-BC51-997D7382CCC9}"/>
          </ac:spMkLst>
        </pc:spChg>
        <pc:spChg chg="mod">
          <ac:chgData name="Camilla May Ashdown - 2N" userId="a52699de-8e43-4215-9d09-9d2cfa7df447" providerId="ADAL" clId="{3C0AFDA3-0321-42E7-B8BD-71B4B09E56CF}" dt="2023-02-27T15:53:14.410" v="33" actId="20577"/>
          <ac:spMkLst>
            <pc:docMk/>
            <pc:sldMk cId="333735585" sldId="509"/>
            <ac:spMk id="10" creationId="{9BF04F71-A80F-4196-B684-0503C4F9E7D4}"/>
          </ac:spMkLst>
        </pc:spChg>
        <pc:spChg chg="mod">
          <ac:chgData name="Camilla May Ashdown - 2N" userId="a52699de-8e43-4215-9d09-9d2cfa7df447" providerId="ADAL" clId="{3C0AFDA3-0321-42E7-B8BD-71B4B09E56CF}" dt="2023-02-27T15:52:42.104" v="5" actId="20577"/>
          <ac:spMkLst>
            <pc:docMk/>
            <pc:sldMk cId="333735585" sldId="509"/>
            <ac:spMk id="12" creationId="{BAEB2BBB-2282-463A-82E7-E7FAC82BEB28}"/>
          </ac:spMkLst>
        </pc:spChg>
      </pc:sldChg>
      <pc:sldChg chg="modSp mod">
        <pc:chgData name="Camilla May Ashdown - 2N" userId="a52699de-8e43-4215-9d09-9d2cfa7df447" providerId="ADAL" clId="{3C0AFDA3-0321-42E7-B8BD-71B4B09E56CF}" dt="2023-02-27T15:55:13.700" v="70" actId="14100"/>
        <pc:sldMkLst>
          <pc:docMk/>
          <pc:sldMk cId="780615033" sldId="518"/>
        </pc:sldMkLst>
        <pc:spChg chg="mod">
          <ac:chgData name="Camilla May Ashdown - 2N" userId="a52699de-8e43-4215-9d09-9d2cfa7df447" providerId="ADAL" clId="{3C0AFDA3-0321-42E7-B8BD-71B4B09E56CF}" dt="2023-02-27T15:55:13.700" v="70" actId="14100"/>
          <ac:spMkLst>
            <pc:docMk/>
            <pc:sldMk cId="780615033" sldId="518"/>
            <ac:spMk id="4" creationId="{69702561-41B8-4AE7-9861-D3F18DACBDDD}"/>
          </ac:spMkLst>
        </pc:spChg>
      </pc:sldChg>
    </pc:docChg>
  </pc:docChgLst>
  <pc:docChgLst>
    <pc:chgData name="Marek Chládek - 2N" userId="d68c704c-9058-41b0-b385-846b5a1a0d3e" providerId="ADAL" clId="{A88352FB-5B01-4861-98CD-49E912F9B5E8}"/>
    <pc:docChg chg="undo redo custSel addSld delSld modSld">
      <pc:chgData name="Marek Chládek - 2N" userId="d68c704c-9058-41b0-b385-846b5a1a0d3e" providerId="ADAL" clId="{A88352FB-5B01-4861-98CD-49E912F9B5E8}" dt="2023-09-29T12:13:30.625" v="507" actId="47"/>
      <pc:docMkLst>
        <pc:docMk/>
      </pc:docMkLst>
      <pc:sldChg chg="del addCm">
        <pc:chgData name="Marek Chládek - 2N" userId="d68c704c-9058-41b0-b385-846b5a1a0d3e" providerId="ADAL" clId="{A88352FB-5B01-4861-98CD-49E912F9B5E8}" dt="2023-09-29T12:13:30.037" v="506" actId="47"/>
        <pc:sldMkLst>
          <pc:docMk/>
          <pc:sldMk cId="1682249488" sldId="34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arek Chládek - 2N" userId="d68c704c-9058-41b0-b385-846b5a1a0d3e" providerId="ADAL" clId="{A88352FB-5B01-4861-98CD-49E912F9B5E8}" dt="2023-09-08T12:21:56.495" v="360"/>
              <pc2:cmMkLst xmlns:pc2="http://schemas.microsoft.com/office/powerpoint/2019/9/main/command">
                <pc:docMk/>
                <pc:sldMk cId="1682249488" sldId="347"/>
                <pc2:cmMk id="{2ED32D2E-17ED-4910-A6A3-4660C53B5554}"/>
              </pc2:cmMkLst>
            </pc226:cmChg>
          </p:ext>
        </pc:extLst>
      </pc:sldChg>
      <pc:sldChg chg="modSp mod">
        <pc:chgData name="Marek Chládek - 2N" userId="d68c704c-9058-41b0-b385-846b5a1a0d3e" providerId="ADAL" clId="{A88352FB-5B01-4861-98CD-49E912F9B5E8}" dt="2023-09-08T11:42:40.771" v="23" actId="20577"/>
        <pc:sldMkLst>
          <pc:docMk/>
          <pc:sldMk cId="245762351" sldId="351"/>
        </pc:sldMkLst>
        <pc:spChg chg="mod">
          <ac:chgData name="Marek Chládek - 2N" userId="d68c704c-9058-41b0-b385-846b5a1a0d3e" providerId="ADAL" clId="{A88352FB-5B01-4861-98CD-49E912F9B5E8}" dt="2023-09-08T11:42:34.640" v="21" actId="20577"/>
          <ac:spMkLst>
            <pc:docMk/>
            <pc:sldMk cId="245762351" sldId="351"/>
            <ac:spMk id="2" creationId="{A2F68C30-B1C7-463C-9443-F64B1162C315}"/>
          </ac:spMkLst>
        </pc:spChg>
        <pc:spChg chg="mod">
          <ac:chgData name="Marek Chládek - 2N" userId="d68c704c-9058-41b0-b385-846b5a1a0d3e" providerId="ADAL" clId="{A88352FB-5B01-4861-98CD-49E912F9B5E8}" dt="2023-09-08T11:42:40.771" v="23" actId="20577"/>
          <ac:spMkLst>
            <pc:docMk/>
            <pc:sldMk cId="245762351" sldId="351"/>
            <ac:spMk id="3" creationId="{198C046A-EBBC-47AB-8D8A-07CA693D72C7}"/>
          </ac:spMkLst>
        </pc:spChg>
      </pc:sldChg>
      <pc:sldChg chg="del">
        <pc:chgData name="Marek Chládek - 2N" userId="d68c704c-9058-41b0-b385-846b5a1a0d3e" providerId="ADAL" clId="{A88352FB-5B01-4861-98CD-49E912F9B5E8}" dt="2023-09-08T11:37:03.563" v="6" actId="47"/>
        <pc:sldMkLst>
          <pc:docMk/>
          <pc:sldMk cId="3656860479" sldId="359"/>
        </pc:sldMkLst>
      </pc:sldChg>
      <pc:sldChg chg="del addCm">
        <pc:chgData name="Marek Chládek - 2N" userId="d68c704c-9058-41b0-b385-846b5a1a0d3e" providerId="ADAL" clId="{A88352FB-5B01-4861-98CD-49E912F9B5E8}" dt="2023-09-29T12:13:30.625" v="507" actId="47"/>
        <pc:sldMkLst>
          <pc:docMk/>
          <pc:sldMk cId="1193153011" sldId="51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arek Chládek - 2N" userId="d68c704c-9058-41b0-b385-846b5a1a0d3e" providerId="ADAL" clId="{A88352FB-5B01-4861-98CD-49E912F9B5E8}" dt="2023-09-08T12:22:04.202" v="361"/>
              <pc2:cmMkLst xmlns:pc2="http://schemas.microsoft.com/office/powerpoint/2019/9/main/command">
                <pc:docMk/>
                <pc:sldMk cId="1193153011" sldId="511"/>
                <pc2:cmMk id="{29ADFD41-5D13-4C82-95A9-2975F49A6329}"/>
              </pc2:cmMkLst>
            </pc226:cmChg>
          </p:ext>
        </pc:extLst>
      </pc:sldChg>
      <pc:sldChg chg="addSp delSp modSp mod addCm delCm">
        <pc:chgData name="Marek Chládek - 2N" userId="d68c704c-9058-41b0-b385-846b5a1a0d3e" providerId="ADAL" clId="{A88352FB-5B01-4861-98CD-49E912F9B5E8}" dt="2023-09-29T11:54:42.677" v="380" actId="207"/>
        <pc:sldMkLst>
          <pc:docMk/>
          <pc:sldMk cId="3381602586" sldId="512"/>
        </pc:sldMkLst>
        <pc:spChg chg="mod">
          <ac:chgData name="Marek Chládek - 2N" userId="d68c704c-9058-41b0-b385-846b5a1a0d3e" providerId="ADAL" clId="{A88352FB-5B01-4861-98CD-49E912F9B5E8}" dt="2023-09-29T11:54:40.130" v="379" actId="207"/>
          <ac:spMkLst>
            <pc:docMk/>
            <pc:sldMk cId="3381602586" sldId="512"/>
            <ac:spMk id="14" creationId="{6E49B0E5-706C-4A09-B75D-55CD89EA9720}"/>
          </ac:spMkLst>
        </pc:spChg>
        <pc:spChg chg="mod">
          <ac:chgData name="Marek Chládek - 2N" userId="d68c704c-9058-41b0-b385-846b5a1a0d3e" providerId="ADAL" clId="{A88352FB-5B01-4861-98CD-49E912F9B5E8}" dt="2023-09-29T11:54:37.979" v="378" actId="207"/>
          <ac:spMkLst>
            <pc:docMk/>
            <pc:sldMk cId="3381602586" sldId="512"/>
            <ac:spMk id="15" creationId="{7972A139-555B-434E-BB08-8DC94CB34703}"/>
          </ac:spMkLst>
        </pc:spChg>
        <pc:spChg chg="mod">
          <ac:chgData name="Marek Chládek - 2N" userId="d68c704c-9058-41b0-b385-846b5a1a0d3e" providerId="ADAL" clId="{A88352FB-5B01-4861-98CD-49E912F9B5E8}" dt="2023-09-29T11:54:35.419" v="377" actId="207"/>
          <ac:spMkLst>
            <pc:docMk/>
            <pc:sldMk cId="3381602586" sldId="512"/>
            <ac:spMk id="16" creationId="{4D5C4B69-C0B4-4211-A28A-6B9C95CED5E2}"/>
          </ac:spMkLst>
        </pc:spChg>
        <pc:spChg chg="mod">
          <ac:chgData name="Marek Chládek - 2N" userId="d68c704c-9058-41b0-b385-846b5a1a0d3e" providerId="ADAL" clId="{A88352FB-5B01-4861-98CD-49E912F9B5E8}" dt="2023-09-29T11:54:32.828" v="376" actId="207"/>
          <ac:spMkLst>
            <pc:docMk/>
            <pc:sldMk cId="3381602586" sldId="512"/>
            <ac:spMk id="17" creationId="{D569B44D-81F5-489B-9505-80F3604B0008}"/>
          </ac:spMkLst>
        </pc:spChg>
        <pc:spChg chg="mod">
          <ac:chgData name="Marek Chládek - 2N" userId="d68c704c-9058-41b0-b385-846b5a1a0d3e" providerId="ADAL" clId="{A88352FB-5B01-4861-98CD-49E912F9B5E8}" dt="2023-09-29T11:54:21.573" v="374" actId="207"/>
          <ac:spMkLst>
            <pc:docMk/>
            <pc:sldMk cId="3381602586" sldId="512"/>
            <ac:spMk id="18" creationId="{C5721E0A-F8A8-4816-AF0B-F65DFF8EB15A}"/>
          </ac:spMkLst>
        </pc:spChg>
        <pc:spChg chg="mod">
          <ac:chgData name="Marek Chládek - 2N" userId="d68c704c-9058-41b0-b385-846b5a1a0d3e" providerId="ADAL" clId="{A88352FB-5B01-4861-98CD-49E912F9B5E8}" dt="2023-09-08T12:11:00.749" v="247" actId="1076"/>
          <ac:spMkLst>
            <pc:docMk/>
            <pc:sldMk cId="3381602586" sldId="512"/>
            <ac:spMk id="21" creationId="{CCC59495-A3C7-4BE6-A44C-265C617BB9CA}"/>
          </ac:spMkLst>
        </pc:spChg>
        <pc:spChg chg="mod">
          <ac:chgData name="Marek Chládek - 2N" userId="d68c704c-9058-41b0-b385-846b5a1a0d3e" providerId="ADAL" clId="{A88352FB-5B01-4861-98CD-49E912F9B5E8}" dt="2023-09-29T11:54:42.677" v="380" actId="207"/>
          <ac:spMkLst>
            <pc:docMk/>
            <pc:sldMk cId="3381602586" sldId="512"/>
            <ac:spMk id="22" creationId="{58DD63E1-D7C7-40FA-A638-87B96DE36174}"/>
          </ac:spMkLst>
        </pc:spChg>
        <pc:spChg chg="mod">
          <ac:chgData name="Marek Chládek - 2N" userId="d68c704c-9058-41b0-b385-846b5a1a0d3e" providerId="ADAL" clId="{A88352FB-5B01-4861-98CD-49E912F9B5E8}" dt="2023-09-08T12:10:51.011" v="243" actId="1076"/>
          <ac:spMkLst>
            <pc:docMk/>
            <pc:sldMk cId="3381602586" sldId="512"/>
            <ac:spMk id="27" creationId="{9F060982-8358-4637-8843-FD5DBD3A48B7}"/>
          </ac:spMkLst>
        </pc:spChg>
        <pc:spChg chg="mod">
          <ac:chgData name="Marek Chládek - 2N" userId="d68c704c-9058-41b0-b385-846b5a1a0d3e" providerId="ADAL" clId="{A88352FB-5B01-4861-98CD-49E912F9B5E8}" dt="2023-09-29T11:54:30.326" v="375" actId="207"/>
          <ac:spMkLst>
            <pc:docMk/>
            <pc:sldMk cId="3381602586" sldId="512"/>
            <ac:spMk id="28" creationId="{04F41D06-BF8F-44FE-B2A2-08D546191EF6}"/>
          </ac:spMkLst>
        </pc:spChg>
        <pc:spChg chg="mod">
          <ac:chgData name="Marek Chládek - 2N" userId="d68c704c-9058-41b0-b385-846b5a1a0d3e" providerId="ADAL" clId="{A88352FB-5B01-4861-98CD-49E912F9B5E8}" dt="2023-09-29T11:54:13.835" v="372" actId="207"/>
          <ac:spMkLst>
            <pc:docMk/>
            <pc:sldMk cId="3381602586" sldId="512"/>
            <ac:spMk id="29" creationId="{793C8962-0A37-4D70-86DA-71EEB34E64B6}"/>
          </ac:spMkLst>
        </pc:spChg>
        <pc:spChg chg="mod">
          <ac:chgData name="Marek Chládek - 2N" userId="d68c704c-9058-41b0-b385-846b5a1a0d3e" providerId="ADAL" clId="{A88352FB-5B01-4861-98CD-49E912F9B5E8}" dt="2023-09-29T11:54:18.607" v="373" actId="207"/>
          <ac:spMkLst>
            <pc:docMk/>
            <pc:sldMk cId="3381602586" sldId="512"/>
            <ac:spMk id="30" creationId="{C0936CC7-5B70-449A-8F7F-5AE549649FA0}"/>
          </ac:spMkLst>
        </pc:spChg>
        <pc:picChg chg="mod">
          <ac:chgData name="Marek Chládek - 2N" userId="d68c704c-9058-41b0-b385-846b5a1a0d3e" providerId="ADAL" clId="{A88352FB-5B01-4861-98CD-49E912F9B5E8}" dt="2023-09-08T12:04:08.526" v="188" actId="1076"/>
          <ac:picMkLst>
            <pc:docMk/>
            <pc:sldMk cId="3381602586" sldId="512"/>
            <ac:picMk id="23" creationId="{55B48FE8-3544-4BC6-B8CD-13B2A022E0B3}"/>
          </ac:picMkLst>
        </pc:picChg>
        <pc:picChg chg="mod">
          <ac:chgData name="Marek Chládek - 2N" userId="d68c704c-9058-41b0-b385-846b5a1a0d3e" providerId="ADAL" clId="{A88352FB-5B01-4861-98CD-49E912F9B5E8}" dt="2023-09-08T12:11:00.749" v="247" actId="1076"/>
          <ac:picMkLst>
            <pc:docMk/>
            <pc:sldMk cId="3381602586" sldId="512"/>
            <ac:picMk id="24" creationId="{447599B1-3B65-44D1-BC3C-9F7C62B87E3D}"/>
          </ac:picMkLst>
        </pc:picChg>
        <pc:picChg chg="mod">
          <ac:chgData name="Marek Chládek - 2N" userId="d68c704c-9058-41b0-b385-846b5a1a0d3e" providerId="ADAL" clId="{A88352FB-5B01-4861-98CD-49E912F9B5E8}" dt="2023-09-08T12:04:21.550" v="190" actId="1076"/>
          <ac:picMkLst>
            <pc:docMk/>
            <pc:sldMk cId="3381602586" sldId="512"/>
            <ac:picMk id="25" creationId="{BEEF4237-56A8-4D4C-B85A-C0002EB2C483}"/>
          </ac:picMkLst>
        </pc:picChg>
        <pc:picChg chg="add del mod">
          <ac:chgData name="Marek Chládek - 2N" userId="d68c704c-9058-41b0-b385-846b5a1a0d3e" providerId="ADAL" clId="{A88352FB-5B01-4861-98CD-49E912F9B5E8}" dt="2023-09-29T11:53:10.539" v="370" actId="1076"/>
          <ac:picMkLst>
            <pc:docMk/>
            <pc:sldMk cId="3381602586" sldId="512"/>
            <ac:picMk id="26" creationId="{D01258C7-1BC2-47C9-B1DD-F61D70DCECD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Marek Chládek - 2N" userId="d68c704c-9058-41b0-b385-846b5a1a0d3e" providerId="ADAL" clId="{A88352FB-5B01-4861-98CD-49E912F9B5E8}" dt="2023-09-29T11:52:31.683" v="367"/>
              <pc2:cmMkLst xmlns:pc2="http://schemas.microsoft.com/office/powerpoint/2019/9/main/command">
                <pc:docMk/>
                <pc:sldMk cId="3381602586" sldId="512"/>
                <pc2:cmMk id="{3C5C293C-85E7-4B4E-AF53-B75F314C3A76}"/>
              </pc2:cmMkLst>
            </pc226:cmChg>
          </p:ext>
        </pc:extLst>
      </pc:sldChg>
      <pc:sldChg chg="del">
        <pc:chgData name="Marek Chládek - 2N" userId="d68c704c-9058-41b0-b385-846b5a1a0d3e" providerId="ADAL" clId="{A88352FB-5B01-4861-98CD-49E912F9B5E8}" dt="2023-09-08T12:18:30.882" v="352" actId="47"/>
        <pc:sldMkLst>
          <pc:docMk/>
          <pc:sldMk cId="2632612966" sldId="513"/>
        </pc:sldMkLst>
      </pc:sldChg>
      <pc:sldChg chg="del">
        <pc:chgData name="Marek Chládek - 2N" userId="d68c704c-9058-41b0-b385-846b5a1a0d3e" providerId="ADAL" clId="{A88352FB-5B01-4861-98CD-49E912F9B5E8}" dt="2023-09-08T12:18:33.032" v="353" actId="47"/>
        <pc:sldMkLst>
          <pc:docMk/>
          <pc:sldMk cId="1655281907" sldId="515"/>
        </pc:sldMkLst>
      </pc:sldChg>
      <pc:sldChg chg="modSp del mod addCm delCm">
        <pc:chgData name="Marek Chládek - 2N" userId="d68c704c-9058-41b0-b385-846b5a1a0d3e" providerId="ADAL" clId="{A88352FB-5B01-4861-98CD-49E912F9B5E8}" dt="2023-09-29T12:09:29.223" v="495" actId="47"/>
        <pc:sldMkLst>
          <pc:docMk/>
          <pc:sldMk cId="2821081589" sldId="516"/>
        </pc:sldMkLst>
        <pc:spChg chg="mod">
          <ac:chgData name="Marek Chládek - 2N" userId="d68c704c-9058-41b0-b385-846b5a1a0d3e" providerId="ADAL" clId="{A88352FB-5B01-4861-98CD-49E912F9B5E8}" dt="2023-09-08T12:20:02.433" v="357" actId="20577"/>
          <ac:spMkLst>
            <pc:docMk/>
            <pc:sldMk cId="2821081589" sldId="516"/>
            <ac:spMk id="36" creationId="{97A014F9-BC1A-4DCF-AC33-6511C212BFD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Marek Chládek - 2N" userId="d68c704c-9058-41b0-b385-846b5a1a0d3e" providerId="ADAL" clId="{A88352FB-5B01-4861-98CD-49E912F9B5E8}" dt="2023-09-29T11:55:04.033" v="381"/>
              <pc2:cmMkLst xmlns:pc2="http://schemas.microsoft.com/office/powerpoint/2019/9/main/command">
                <pc:docMk/>
                <pc:sldMk cId="2821081589" sldId="516"/>
                <pc2:cmMk id="{9206EE92-28D0-4ED3-B89A-34A48DD8F537}"/>
              </pc2:cmMkLst>
            </pc226:cmChg>
          </p:ext>
        </pc:extLst>
      </pc:sldChg>
      <pc:sldChg chg="addSp delSp modSp add mod">
        <pc:chgData name="Marek Chládek - 2N" userId="d68c704c-9058-41b0-b385-846b5a1a0d3e" providerId="ADAL" clId="{A88352FB-5B01-4861-98CD-49E912F9B5E8}" dt="2023-09-29T10:59:08.970" v="366" actId="18131"/>
        <pc:sldMkLst>
          <pc:docMk/>
          <pc:sldMk cId="1393850328" sldId="519"/>
        </pc:sldMkLst>
        <pc:spChg chg="mod">
          <ac:chgData name="Marek Chládek - 2N" userId="d68c704c-9058-41b0-b385-846b5a1a0d3e" providerId="ADAL" clId="{A88352FB-5B01-4861-98CD-49E912F9B5E8}" dt="2023-09-08T11:53:37.005" v="83" actId="790"/>
          <ac:spMkLst>
            <pc:docMk/>
            <pc:sldMk cId="1393850328" sldId="519"/>
            <ac:spMk id="2" creationId="{A2F68C30-B1C7-463C-9443-F64B1162C315}"/>
          </ac:spMkLst>
        </pc:spChg>
        <pc:spChg chg="mod">
          <ac:chgData name="Marek Chládek - 2N" userId="d68c704c-9058-41b0-b385-846b5a1a0d3e" providerId="ADAL" clId="{A88352FB-5B01-4861-98CD-49E912F9B5E8}" dt="2023-09-08T11:53:37.005" v="83" actId="790"/>
          <ac:spMkLst>
            <pc:docMk/>
            <pc:sldMk cId="1393850328" sldId="519"/>
            <ac:spMk id="3" creationId="{198C046A-EBBC-47AB-8D8A-07CA693D72C7}"/>
          </ac:spMkLst>
        </pc:spChg>
        <pc:spChg chg="mod">
          <ac:chgData name="Marek Chládek - 2N" userId="d68c704c-9058-41b0-b385-846b5a1a0d3e" providerId="ADAL" clId="{A88352FB-5B01-4861-98CD-49E912F9B5E8}" dt="2023-09-08T11:53:37.005" v="83" actId="790"/>
          <ac:spMkLst>
            <pc:docMk/>
            <pc:sldMk cId="1393850328" sldId="519"/>
            <ac:spMk id="4" creationId="{3A4F2BD6-D711-F6A0-9633-3B762464F4A9}"/>
          </ac:spMkLst>
        </pc:spChg>
        <pc:spChg chg="add del mod">
          <ac:chgData name="Marek Chládek - 2N" userId="d68c704c-9058-41b0-b385-846b5a1a0d3e" providerId="ADAL" clId="{A88352FB-5B01-4861-98CD-49E912F9B5E8}" dt="2023-09-08T11:49:58.746" v="74" actId="931"/>
          <ac:spMkLst>
            <pc:docMk/>
            <pc:sldMk cId="1393850328" sldId="519"/>
            <ac:spMk id="6" creationId="{9D34D4CD-0843-EE08-EF73-E3629C190927}"/>
          </ac:spMkLst>
        </pc:spChg>
        <pc:picChg chg="add mod modCrop">
          <ac:chgData name="Marek Chládek - 2N" userId="d68c704c-9058-41b0-b385-846b5a1a0d3e" providerId="ADAL" clId="{A88352FB-5B01-4861-98CD-49E912F9B5E8}" dt="2023-09-29T10:59:08.970" v="366" actId="18131"/>
          <ac:picMkLst>
            <pc:docMk/>
            <pc:sldMk cId="1393850328" sldId="519"/>
            <ac:picMk id="8" creationId="{4A96977A-64F7-F6E2-F65D-B2DF47330BA1}"/>
          </ac:picMkLst>
        </pc:picChg>
        <pc:picChg chg="del mod">
          <ac:chgData name="Marek Chládek - 2N" userId="d68c704c-9058-41b0-b385-846b5a1a0d3e" providerId="ADAL" clId="{A88352FB-5B01-4861-98CD-49E912F9B5E8}" dt="2023-09-08T11:49:50.475" v="73" actId="478"/>
          <ac:picMkLst>
            <pc:docMk/>
            <pc:sldMk cId="1393850328" sldId="519"/>
            <ac:picMk id="13" creationId="{A9AE7246-AC9A-6AB0-52D3-0424F0ADCAB4}"/>
          </ac:picMkLst>
        </pc:picChg>
      </pc:sldChg>
      <pc:sldChg chg="add del">
        <pc:chgData name="Marek Chládek - 2N" userId="d68c704c-9058-41b0-b385-846b5a1a0d3e" providerId="ADAL" clId="{A88352FB-5B01-4861-98CD-49E912F9B5E8}" dt="2023-09-08T11:38:10.755" v="14" actId="47"/>
        <pc:sldMkLst>
          <pc:docMk/>
          <pc:sldMk cId="2469602156" sldId="520"/>
        </pc:sldMkLst>
      </pc:sldChg>
      <pc:sldChg chg="addSp delSp modSp add mod">
        <pc:chgData name="Marek Chládek - 2N" userId="d68c704c-9058-41b0-b385-846b5a1a0d3e" providerId="ADAL" clId="{A88352FB-5B01-4861-98CD-49E912F9B5E8}" dt="2023-09-08T11:53:57.110" v="84" actId="790"/>
        <pc:sldMkLst>
          <pc:docMk/>
          <pc:sldMk cId="3767441487" sldId="521"/>
        </pc:sldMkLst>
        <pc:spChg chg="mod">
          <ac:chgData name="Marek Chládek - 2N" userId="d68c704c-9058-41b0-b385-846b5a1a0d3e" providerId="ADAL" clId="{A88352FB-5B01-4861-98CD-49E912F9B5E8}" dt="2023-09-08T11:53:57.110" v="84" actId="790"/>
          <ac:spMkLst>
            <pc:docMk/>
            <pc:sldMk cId="3767441487" sldId="521"/>
            <ac:spMk id="2" creationId="{43944EFC-687B-471E-97AB-2AB3FE0EAABA}"/>
          </ac:spMkLst>
        </pc:spChg>
        <pc:spChg chg="add del mod">
          <ac:chgData name="Marek Chládek - 2N" userId="d68c704c-9058-41b0-b385-846b5a1a0d3e" providerId="ADAL" clId="{A88352FB-5B01-4861-98CD-49E912F9B5E8}" dt="2023-09-08T11:37:48.282" v="11" actId="478"/>
          <ac:spMkLst>
            <pc:docMk/>
            <pc:sldMk cId="3767441487" sldId="521"/>
            <ac:spMk id="4" creationId="{74A5AC9C-B6E6-6A7A-6342-DAEA4C7EF0A6}"/>
          </ac:spMkLst>
        </pc:spChg>
        <pc:spChg chg="add mod">
          <ac:chgData name="Marek Chládek - 2N" userId="d68c704c-9058-41b0-b385-846b5a1a0d3e" providerId="ADAL" clId="{A88352FB-5B01-4861-98CD-49E912F9B5E8}" dt="2023-09-08T11:37:55.459" v="12"/>
          <ac:spMkLst>
            <pc:docMk/>
            <pc:sldMk cId="3767441487" sldId="521"/>
            <ac:spMk id="5" creationId="{9EE492DC-DC34-E110-8348-96412182B65F}"/>
          </ac:spMkLst>
        </pc:spChg>
        <pc:spChg chg="mod">
          <ac:chgData name="Marek Chládek - 2N" userId="d68c704c-9058-41b0-b385-846b5a1a0d3e" providerId="ADAL" clId="{A88352FB-5B01-4861-98CD-49E912F9B5E8}" dt="2023-09-08T11:37:55.459" v="12"/>
          <ac:spMkLst>
            <pc:docMk/>
            <pc:sldMk cId="3767441487" sldId="521"/>
            <ac:spMk id="8" creationId="{65D43E9B-1BAC-AFAD-B8DF-47306A95D45E}"/>
          </ac:spMkLst>
        </pc:spChg>
        <pc:spChg chg="del">
          <ac:chgData name="Marek Chládek - 2N" userId="d68c704c-9058-41b0-b385-846b5a1a0d3e" providerId="ADAL" clId="{A88352FB-5B01-4861-98CD-49E912F9B5E8}" dt="2023-09-08T11:37:46.394" v="10" actId="478"/>
          <ac:spMkLst>
            <pc:docMk/>
            <pc:sldMk cId="3767441487" sldId="521"/>
            <ac:spMk id="11" creationId="{7D555FFD-11BD-4938-945A-0DC139D17CE0}"/>
          </ac:spMkLst>
        </pc:spChg>
        <pc:spChg chg="del">
          <ac:chgData name="Marek Chládek - 2N" userId="d68c704c-9058-41b0-b385-846b5a1a0d3e" providerId="ADAL" clId="{A88352FB-5B01-4861-98CD-49E912F9B5E8}" dt="2023-09-08T11:37:46.394" v="10" actId="478"/>
          <ac:spMkLst>
            <pc:docMk/>
            <pc:sldMk cId="3767441487" sldId="521"/>
            <ac:spMk id="14" creationId="{6E49B0E5-706C-4A09-B75D-55CD89EA9720}"/>
          </ac:spMkLst>
        </pc:spChg>
        <pc:spChg chg="del">
          <ac:chgData name="Marek Chládek - 2N" userId="d68c704c-9058-41b0-b385-846b5a1a0d3e" providerId="ADAL" clId="{A88352FB-5B01-4861-98CD-49E912F9B5E8}" dt="2023-09-08T11:37:46.394" v="10" actId="478"/>
          <ac:spMkLst>
            <pc:docMk/>
            <pc:sldMk cId="3767441487" sldId="521"/>
            <ac:spMk id="15" creationId="{7972A139-555B-434E-BB08-8DC94CB34703}"/>
          </ac:spMkLst>
        </pc:spChg>
        <pc:spChg chg="del">
          <ac:chgData name="Marek Chládek - 2N" userId="d68c704c-9058-41b0-b385-846b5a1a0d3e" providerId="ADAL" clId="{A88352FB-5B01-4861-98CD-49E912F9B5E8}" dt="2023-09-08T11:37:46.394" v="10" actId="478"/>
          <ac:spMkLst>
            <pc:docMk/>
            <pc:sldMk cId="3767441487" sldId="521"/>
            <ac:spMk id="16" creationId="{4D5C4B69-C0B4-4211-A28A-6B9C95CED5E2}"/>
          </ac:spMkLst>
        </pc:spChg>
        <pc:spChg chg="del">
          <ac:chgData name="Marek Chládek - 2N" userId="d68c704c-9058-41b0-b385-846b5a1a0d3e" providerId="ADAL" clId="{A88352FB-5B01-4861-98CD-49E912F9B5E8}" dt="2023-09-08T11:37:46.394" v="10" actId="478"/>
          <ac:spMkLst>
            <pc:docMk/>
            <pc:sldMk cId="3767441487" sldId="521"/>
            <ac:spMk id="17" creationId="{D569B44D-81F5-489B-9505-80F3604B0008}"/>
          </ac:spMkLst>
        </pc:spChg>
        <pc:spChg chg="del">
          <ac:chgData name="Marek Chládek - 2N" userId="d68c704c-9058-41b0-b385-846b5a1a0d3e" providerId="ADAL" clId="{A88352FB-5B01-4861-98CD-49E912F9B5E8}" dt="2023-09-08T11:37:46.394" v="10" actId="478"/>
          <ac:spMkLst>
            <pc:docMk/>
            <pc:sldMk cId="3767441487" sldId="521"/>
            <ac:spMk id="18" creationId="{C5721E0A-F8A8-4816-AF0B-F65DFF8EB15A}"/>
          </ac:spMkLst>
        </pc:spChg>
        <pc:spChg chg="mod">
          <ac:chgData name="Marek Chládek - 2N" userId="d68c704c-9058-41b0-b385-846b5a1a0d3e" providerId="ADAL" clId="{A88352FB-5B01-4861-98CD-49E912F9B5E8}" dt="2023-09-08T11:37:55.459" v="12"/>
          <ac:spMkLst>
            <pc:docMk/>
            <pc:sldMk cId="3767441487" sldId="521"/>
            <ac:spMk id="19" creationId="{2B7E4106-9CCF-6005-0905-4A09A3A5FDA0}"/>
          </ac:spMkLst>
        </pc:spChg>
        <pc:spChg chg="del">
          <ac:chgData name="Marek Chládek - 2N" userId="d68c704c-9058-41b0-b385-846b5a1a0d3e" providerId="ADAL" clId="{A88352FB-5B01-4861-98CD-49E912F9B5E8}" dt="2023-09-08T11:37:46.394" v="10" actId="478"/>
          <ac:spMkLst>
            <pc:docMk/>
            <pc:sldMk cId="3767441487" sldId="521"/>
            <ac:spMk id="21" creationId="{CCC59495-A3C7-4BE6-A44C-265C617BB9CA}"/>
          </ac:spMkLst>
        </pc:spChg>
        <pc:spChg chg="del">
          <ac:chgData name="Marek Chládek - 2N" userId="d68c704c-9058-41b0-b385-846b5a1a0d3e" providerId="ADAL" clId="{A88352FB-5B01-4861-98CD-49E912F9B5E8}" dt="2023-09-08T11:37:46.394" v="10" actId="478"/>
          <ac:spMkLst>
            <pc:docMk/>
            <pc:sldMk cId="3767441487" sldId="521"/>
            <ac:spMk id="22" creationId="{58DD63E1-D7C7-40FA-A638-87B96DE36174}"/>
          </ac:spMkLst>
        </pc:spChg>
        <pc:spChg chg="del">
          <ac:chgData name="Marek Chládek - 2N" userId="d68c704c-9058-41b0-b385-846b5a1a0d3e" providerId="ADAL" clId="{A88352FB-5B01-4861-98CD-49E912F9B5E8}" dt="2023-09-08T11:37:46.394" v="10" actId="478"/>
          <ac:spMkLst>
            <pc:docMk/>
            <pc:sldMk cId="3767441487" sldId="521"/>
            <ac:spMk id="27" creationId="{9F060982-8358-4637-8843-FD5DBD3A48B7}"/>
          </ac:spMkLst>
        </pc:spChg>
        <pc:spChg chg="del">
          <ac:chgData name="Marek Chládek - 2N" userId="d68c704c-9058-41b0-b385-846b5a1a0d3e" providerId="ADAL" clId="{A88352FB-5B01-4861-98CD-49E912F9B5E8}" dt="2023-09-08T11:37:46.394" v="10" actId="478"/>
          <ac:spMkLst>
            <pc:docMk/>
            <pc:sldMk cId="3767441487" sldId="521"/>
            <ac:spMk id="28" creationId="{04F41D06-BF8F-44FE-B2A2-08D546191EF6}"/>
          </ac:spMkLst>
        </pc:spChg>
        <pc:spChg chg="del">
          <ac:chgData name="Marek Chládek - 2N" userId="d68c704c-9058-41b0-b385-846b5a1a0d3e" providerId="ADAL" clId="{A88352FB-5B01-4861-98CD-49E912F9B5E8}" dt="2023-09-08T11:37:46.394" v="10" actId="478"/>
          <ac:spMkLst>
            <pc:docMk/>
            <pc:sldMk cId="3767441487" sldId="521"/>
            <ac:spMk id="29" creationId="{793C8962-0A37-4D70-86DA-71EEB34E64B6}"/>
          </ac:spMkLst>
        </pc:spChg>
        <pc:spChg chg="del">
          <ac:chgData name="Marek Chládek - 2N" userId="d68c704c-9058-41b0-b385-846b5a1a0d3e" providerId="ADAL" clId="{A88352FB-5B01-4861-98CD-49E912F9B5E8}" dt="2023-09-08T11:37:46.394" v="10" actId="478"/>
          <ac:spMkLst>
            <pc:docMk/>
            <pc:sldMk cId="3767441487" sldId="521"/>
            <ac:spMk id="30" creationId="{C0936CC7-5B70-449A-8F7F-5AE549649FA0}"/>
          </ac:spMkLst>
        </pc:spChg>
        <pc:spChg chg="mod">
          <ac:chgData name="Marek Chládek - 2N" userId="d68c704c-9058-41b0-b385-846b5a1a0d3e" providerId="ADAL" clId="{A88352FB-5B01-4861-98CD-49E912F9B5E8}" dt="2023-09-08T11:37:55.459" v="12"/>
          <ac:spMkLst>
            <pc:docMk/>
            <pc:sldMk cId="3767441487" sldId="521"/>
            <ac:spMk id="33" creationId="{21A94D4A-896D-7AC0-6454-80993BEB7AA4}"/>
          </ac:spMkLst>
        </pc:spChg>
        <pc:spChg chg="mod">
          <ac:chgData name="Marek Chládek - 2N" userId="d68c704c-9058-41b0-b385-846b5a1a0d3e" providerId="ADAL" clId="{A88352FB-5B01-4861-98CD-49E912F9B5E8}" dt="2023-09-08T11:37:55.459" v="12"/>
          <ac:spMkLst>
            <pc:docMk/>
            <pc:sldMk cId="3767441487" sldId="521"/>
            <ac:spMk id="36" creationId="{435078D5-841A-195E-8CCC-DC7C151ADA13}"/>
          </ac:spMkLst>
        </pc:spChg>
        <pc:spChg chg="mod">
          <ac:chgData name="Marek Chládek - 2N" userId="d68c704c-9058-41b0-b385-846b5a1a0d3e" providerId="ADAL" clId="{A88352FB-5B01-4861-98CD-49E912F9B5E8}" dt="2023-09-08T11:37:55.459" v="12"/>
          <ac:spMkLst>
            <pc:docMk/>
            <pc:sldMk cId="3767441487" sldId="521"/>
            <ac:spMk id="39" creationId="{735F2E7F-F06D-8BE2-2BEE-0EC4A94FDEB3}"/>
          </ac:spMkLst>
        </pc:spChg>
        <pc:spChg chg="mod">
          <ac:chgData name="Marek Chládek - 2N" userId="d68c704c-9058-41b0-b385-846b5a1a0d3e" providerId="ADAL" clId="{A88352FB-5B01-4861-98CD-49E912F9B5E8}" dt="2023-09-08T11:37:55.459" v="12"/>
          <ac:spMkLst>
            <pc:docMk/>
            <pc:sldMk cId="3767441487" sldId="521"/>
            <ac:spMk id="43" creationId="{3CC2E37A-DCE2-6092-A39D-7457BC927CBC}"/>
          </ac:spMkLst>
        </pc:spChg>
        <pc:spChg chg="mod">
          <ac:chgData name="Marek Chládek - 2N" userId="d68c704c-9058-41b0-b385-846b5a1a0d3e" providerId="ADAL" clId="{A88352FB-5B01-4861-98CD-49E912F9B5E8}" dt="2023-09-08T11:37:55.459" v="12"/>
          <ac:spMkLst>
            <pc:docMk/>
            <pc:sldMk cId="3767441487" sldId="521"/>
            <ac:spMk id="47" creationId="{10FB1BBD-6668-640D-DFDF-72F72B4BCFAE}"/>
          </ac:spMkLst>
        </pc:spChg>
        <pc:spChg chg="mod">
          <ac:chgData name="Marek Chládek - 2N" userId="d68c704c-9058-41b0-b385-846b5a1a0d3e" providerId="ADAL" clId="{A88352FB-5B01-4861-98CD-49E912F9B5E8}" dt="2023-09-08T11:37:55.459" v="12"/>
          <ac:spMkLst>
            <pc:docMk/>
            <pc:sldMk cId="3767441487" sldId="521"/>
            <ac:spMk id="49" creationId="{378DAF40-4963-0DFC-E723-877656AF9BC4}"/>
          </ac:spMkLst>
        </pc:spChg>
        <pc:spChg chg="mod">
          <ac:chgData name="Marek Chládek - 2N" userId="d68c704c-9058-41b0-b385-846b5a1a0d3e" providerId="ADAL" clId="{A88352FB-5B01-4861-98CD-49E912F9B5E8}" dt="2023-09-08T11:37:55.459" v="12"/>
          <ac:spMkLst>
            <pc:docMk/>
            <pc:sldMk cId="3767441487" sldId="521"/>
            <ac:spMk id="54" creationId="{7FE992BD-606B-88C7-1C3F-477F5E3461B9}"/>
          </ac:spMkLst>
        </pc:spChg>
        <pc:spChg chg="mod">
          <ac:chgData name="Marek Chládek - 2N" userId="d68c704c-9058-41b0-b385-846b5a1a0d3e" providerId="ADAL" clId="{A88352FB-5B01-4861-98CD-49E912F9B5E8}" dt="2023-09-08T11:37:55.459" v="12"/>
          <ac:spMkLst>
            <pc:docMk/>
            <pc:sldMk cId="3767441487" sldId="521"/>
            <ac:spMk id="60" creationId="{26FE8AF7-E3B7-08A4-9207-A923235B0271}"/>
          </ac:spMkLst>
        </pc:spChg>
        <pc:grpChg chg="add mod">
          <ac:chgData name="Marek Chládek - 2N" userId="d68c704c-9058-41b0-b385-846b5a1a0d3e" providerId="ADAL" clId="{A88352FB-5B01-4861-98CD-49E912F9B5E8}" dt="2023-09-08T11:37:55.459" v="12"/>
          <ac:grpSpMkLst>
            <pc:docMk/>
            <pc:sldMk cId="3767441487" sldId="521"/>
            <ac:grpSpMk id="6" creationId="{F2B53113-1989-9446-77D3-13FD081A37F4}"/>
          </ac:grpSpMkLst>
        </pc:grpChg>
        <pc:grpChg chg="mod">
          <ac:chgData name="Marek Chládek - 2N" userId="d68c704c-9058-41b0-b385-846b5a1a0d3e" providerId="ADAL" clId="{A88352FB-5B01-4861-98CD-49E912F9B5E8}" dt="2023-09-08T11:37:55.459" v="12"/>
          <ac:grpSpMkLst>
            <pc:docMk/>
            <pc:sldMk cId="3767441487" sldId="521"/>
            <ac:grpSpMk id="7" creationId="{2D0F6FCD-16DD-20F4-F941-DCEED93EC78C}"/>
          </ac:grpSpMkLst>
        </pc:grpChg>
        <pc:grpChg chg="add mod">
          <ac:chgData name="Marek Chládek - 2N" userId="d68c704c-9058-41b0-b385-846b5a1a0d3e" providerId="ADAL" clId="{A88352FB-5B01-4861-98CD-49E912F9B5E8}" dt="2023-09-08T11:37:55.459" v="12"/>
          <ac:grpSpMkLst>
            <pc:docMk/>
            <pc:sldMk cId="3767441487" sldId="521"/>
            <ac:grpSpMk id="12" creationId="{4E93E6BD-F369-FC6A-90D6-40BA3588C7ED}"/>
          </ac:grpSpMkLst>
        </pc:grpChg>
        <pc:grpChg chg="mod">
          <ac:chgData name="Marek Chládek - 2N" userId="d68c704c-9058-41b0-b385-846b5a1a0d3e" providerId="ADAL" clId="{A88352FB-5B01-4861-98CD-49E912F9B5E8}" dt="2023-09-08T11:37:55.459" v="12"/>
          <ac:grpSpMkLst>
            <pc:docMk/>
            <pc:sldMk cId="3767441487" sldId="521"/>
            <ac:grpSpMk id="13" creationId="{2AEB4ADE-AA68-CC46-5FA7-FE3B4C81D8E7}"/>
          </ac:grpSpMkLst>
        </pc:grpChg>
        <pc:grpChg chg="mod">
          <ac:chgData name="Marek Chládek - 2N" userId="d68c704c-9058-41b0-b385-846b5a1a0d3e" providerId="ADAL" clId="{A88352FB-5B01-4861-98CD-49E912F9B5E8}" dt="2023-09-08T11:37:55.459" v="12"/>
          <ac:grpSpMkLst>
            <pc:docMk/>
            <pc:sldMk cId="3767441487" sldId="521"/>
            <ac:grpSpMk id="20" creationId="{EE5F56B2-B6ED-5CE3-15CD-DE662746F5ED}"/>
          </ac:grpSpMkLst>
        </pc:grpChg>
        <pc:grpChg chg="add mod">
          <ac:chgData name="Marek Chládek - 2N" userId="d68c704c-9058-41b0-b385-846b5a1a0d3e" providerId="ADAL" clId="{A88352FB-5B01-4861-98CD-49E912F9B5E8}" dt="2023-09-08T11:37:55.459" v="12"/>
          <ac:grpSpMkLst>
            <pc:docMk/>
            <pc:sldMk cId="3767441487" sldId="521"/>
            <ac:grpSpMk id="34" creationId="{F3C7D62B-69A0-E627-27D4-D1ED57D5F4A4}"/>
          </ac:grpSpMkLst>
        </pc:grpChg>
        <pc:grpChg chg="mod">
          <ac:chgData name="Marek Chládek - 2N" userId="d68c704c-9058-41b0-b385-846b5a1a0d3e" providerId="ADAL" clId="{A88352FB-5B01-4861-98CD-49E912F9B5E8}" dt="2023-09-08T11:37:55.459" v="12"/>
          <ac:grpSpMkLst>
            <pc:docMk/>
            <pc:sldMk cId="3767441487" sldId="521"/>
            <ac:grpSpMk id="35" creationId="{7443FFB6-57BE-EFAB-03A7-4E2D77F0315D}"/>
          </ac:grpSpMkLst>
        </pc:grpChg>
        <pc:grpChg chg="mod">
          <ac:chgData name="Marek Chládek - 2N" userId="d68c704c-9058-41b0-b385-846b5a1a0d3e" providerId="ADAL" clId="{A88352FB-5B01-4861-98CD-49E912F9B5E8}" dt="2023-09-08T11:37:55.459" v="12"/>
          <ac:grpSpMkLst>
            <pc:docMk/>
            <pc:sldMk cId="3767441487" sldId="521"/>
            <ac:grpSpMk id="37" creationId="{C3645A34-4F15-078B-9B3D-DA91D6FB55C9}"/>
          </ac:grpSpMkLst>
        </pc:grpChg>
        <pc:grpChg chg="add mod">
          <ac:chgData name="Marek Chládek - 2N" userId="d68c704c-9058-41b0-b385-846b5a1a0d3e" providerId="ADAL" clId="{A88352FB-5B01-4861-98CD-49E912F9B5E8}" dt="2023-09-08T11:37:55.459" v="12"/>
          <ac:grpSpMkLst>
            <pc:docMk/>
            <pc:sldMk cId="3767441487" sldId="521"/>
            <ac:grpSpMk id="41" creationId="{89AEE04A-E351-6F3A-C262-F0FD5C8E9140}"/>
          </ac:grpSpMkLst>
        </pc:grpChg>
        <pc:grpChg chg="mod">
          <ac:chgData name="Marek Chládek - 2N" userId="d68c704c-9058-41b0-b385-846b5a1a0d3e" providerId="ADAL" clId="{A88352FB-5B01-4861-98CD-49E912F9B5E8}" dt="2023-09-08T11:37:55.459" v="12"/>
          <ac:grpSpMkLst>
            <pc:docMk/>
            <pc:sldMk cId="3767441487" sldId="521"/>
            <ac:grpSpMk id="42" creationId="{E8A7C122-D451-9FAE-3B6B-9E824194C2F3}"/>
          </ac:grpSpMkLst>
        </pc:grpChg>
        <pc:grpChg chg="mod">
          <ac:chgData name="Marek Chládek - 2N" userId="d68c704c-9058-41b0-b385-846b5a1a0d3e" providerId="ADAL" clId="{A88352FB-5B01-4861-98CD-49E912F9B5E8}" dt="2023-09-08T11:37:55.459" v="12"/>
          <ac:grpSpMkLst>
            <pc:docMk/>
            <pc:sldMk cId="3767441487" sldId="521"/>
            <ac:grpSpMk id="44" creationId="{B5A3BFCF-F4D4-3D90-F651-5E4C4CD8CE36}"/>
          </ac:grpSpMkLst>
        </pc:grpChg>
        <pc:grpChg chg="add mod">
          <ac:chgData name="Marek Chládek - 2N" userId="d68c704c-9058-41b0-b385-846b5a1a0d3e" providerId="ADAL" clId="{A88352FB-5B01-4861-98CD-49E912F9B5E8}" dt="2023-09-08T11:37:55.459" v="12"/>
          <ac:grpSpMkLst>
            <pc:docMk/>
            <pc:sldMk cId="3767441487" sldId="521"/>
            <ac:grpSpMk id="48" creationId="{E3461185-69C8-4656-7F79-48FC8E28CEB0}"/>
          </ac:grpSpMkLst>
        </pc:grpChg>
        <pc:grpChg chg="add mod">
          <ac:chgData name="Marek Chládek - 2N" userId="d68c704c-9058-41b0-b385-846b5a1a0d3e" providerId="ADAL" clId="{A88352FB-5B01-4861-98CD-49E912F9B5E8}" dt="2023-09-08T11:37:55.459" v="12"/>
          <ac:grpSpMkLst>
            <pc:docMk/>
            <pc:sldMk cId="3767441487" sldId="521"/>
            <ac:grpSpMk id="52" creationId="{3E871CBA-E8BA-8579-B546-0014159A7CB4}"/>
          </ac:grpSpMkLst>
        </pc:grpChg>
        <pc:grpChg chg="mod">
          <ac:chgData name="Marek Chládek - 2N" userId="d68c704c-9058-41b0-b385-846b5a1a0d3e" providerId="ADAL" clId="{A88352FB-5B01-4861-98CD-49E912F9B5E8}" dt="2023-09-08T11:37:55.459" v="12"/>
          <ac:grpSpMkLst>
            <pc:docMk/>
            <pc:sldMk cId="3767441487" sldId="521"/>
            <ac:grpSpMk id="53" creationId="{F11815D3-ABD9-925D-5972-65A570521B8E}"/>
          </ac:grpSpMkLst>
        </pc:grpChg>
        <pc:grpChg chg="add mod">
          <ac:chgData name="Marek Chládek - 2N" userId="d68c704c-9058-41b0-b385-846b5a1a0d3e" providerId="ADAL" clId="{A88352FB-5B01-4861-98CD-49E912F9B5E8}" dt="2023-09-08T11:37:55.459" v="12"/>
          <ac:grpSpMkLst>
            <pc:docMk/>
            <pc:sldMk cId="3767441487" sldId="521"/>
            <ac:grpSpMk id="57" creationId="{84769FCC-10E8-F152-A252-EBB4D36737C8}"/>
          </ac:grpSpMkLst>
        </pc:grpChg>
        <pc:picChg chg="mod">
          <ac:chgData name="Marek Chládek - 2N" userId="d68c704c-9058-41b0-b385-846b5a1a0d3e" providerId="ADAL" clId="{A88352FB-5B01-4861-98CD-49E912F9B5E8}" dt="2023-09-08T11:37:55.459" v="12"/>
          <ac:picMkLst>
            <pc:docMk/>
            <pc:sldMk cId="3767441487" sldId="521"/>
            <ac:picMk id="10" creationId="{E4544910-F7B6-682A-1000-641019314C66}"/>
          </ac:picMkLst>
        </pc:picChg>
        <pc:picChg chg="del">
          <ac:chgData name="Marek Chládek - 2N" userId="d68c704c-9058-41b0-b385-846b5a1a0d3e" providerId="ADAL" clId="{A88352FB-5B01-4861-98CD-49E912F9B5E8}" dt="2023-09-08T11:37:46.394" v="10" actId="478"/>
          <ac:picMkLst>
            <pc:docMk/>
            <pc:sldMk cId="3767441487" sldId="521"/>
            <ac:picMk id="23" creationId="{55B48FE8-3544-4BC6-B8CD-13B2A022E0B3}"/>
          </ac:picMkLst>
        </pc:picChg>
        <pc:picChg chg="del">
          <ac:chgData name="Marek Chládek - 2N" userId="d68c704c-9058-41b0-b385-846b5a1a0d3e" providerId="ADAL" clId="{A88352FB-5B01-4861-98CD-49E912F9B5E8}" dt="2023-09-08T11:37:46.394" v="10" actId="478"/>
          <ac:picMkLst>
            <pc:docMk/>
            <pc:sldMk cId="3767441487" sldId="521"/>
            <ac:picMk id="24" creationId="{447599B1-3B65-44D1-BC3C-9F7C62B87E3D}"/>
          </ac:picMkLst>
        </pc:picChg>
        <pc:picChg chg="del">
          <ac:chgData name="Marek Chládek - 2N" userId="d68c704c-9058-41b0-b385-846b5a1a0d3e" providerId="ADAL" clId="{A88352FB-5B01-4861-98CD-49E912F9B5E8}" dt="2023-09-08T11:37:46.394" v="10" actId="478"/>
          <ac:picMkLst>
            <pc:docMk/>
            <pc:sldMk cId="3767441487" sldId="521"/>
            <ac:picMk id="25" creationId="{BEEF4237-56A8-4D4C-B85A-C0002EB2C483}"/>
          </ac:picMkLst>
        </pc:picChg>
        <pc:picChg chg="del">
          <ac:chgData name="Marek Chládek - 2N" userId="d68c704c-9058-41b0-b385-846b5a1a0d3e" providerId="ADAL" clId="{A88352FB-5B01-4861-98CD-49E912F9B5E8}" dt="2023-09-08T11:37:46.394" v="10" actId="478"/>
          <ac:picMkLst>
            <pc:docMk/>
            <pc:sldMk cId="3767441487" sldId="521"/>
            <ac:picMk id="26" creationId="{D01258C7-1BC2-47C9-B1DD-F61D70DCECD4}"/>
          </ac:picMkLst>
        </pc:picChg>
        <pc:picChg chg="mod">
          <ac:chgData name="Marek Chládek - 2N" userId="d68c704c-9058-41b0-b385-846b5a1a0d3e" providerId="ADAL" clId="{A88352FB-5B01-4861-98CD-49E912F9B5E8}" dt="2023-09-08T11:37:55.459" v="12"/>
          <ac:picMkLst>
            <pc:docMk/>
            <pc:sldMk cId="3767441487" sldId="521"/>
            <ac:picMk id="31" creationId="{F243DCCB-8ABE-190A-D6DB-C6B0DA0F27C3}"/>
          </ac:picMkLst>
        </pc:picChg>
        <pc:picChg chg="mod">
          <ac:chgData name="Marek Chládek - 2N" userId="d68c704c-9058-41b0-b385-846b5a1a0d3e" providerId="ADAL" clId="{A88352FB-5B01-4861-98CD-49E912F9B5E8}" dt="2023-09-08T11:37:55.459" v="12"/>
          <ac:picMkLst>
            <pc:docMk/>
            <pc:sldMk cId="3767441487" sldId="521"/>
            <ac:picMk id="40" creationId="{15F46776-427F-151E-9BCC-28ACE7FDCA80}"/>
          </ac:picMkLst>
        </pc:picChg>
        <pc:picChg chg="mod">
          <ac:chgData name="Marek Chládek - 2N" userId="d68c704c-9058-41b0-b385-846b5a1a0d3e" providerId="ADAL" clId="{A88352FB-5B01-4861-98CD-49E912F9B5E8}" dt="2023-09-08T11:37:55.459" v="12"/>
          <ac:picMkLst>
            <pc:docMk/>
            <pc:sldMk cId="3767441487" sldId="521"/>
            <ac:picMk id="45" creationId="{9971BA5F-EE28-8FFA-103C-BC7EC184D7F7}"/>
          </ac:picMkLst>
        </pc:picChg>
        <pc:picChg chg="mod">
          <ac:chgData name="Marek Chládek - 2N" userId="d68c704c-9058-41b0-b385-846b5a1a0d3e" providerId="ADAL" clId="{A88352FB-5B01-4861-98CD-49E912F9B5E8}" dt="2023-09-08T11:37:55.459" v="12"/>
          <ac:picMkLst>
            <pc:docMk/>
            <pc:sldMk cId="3767441487" sldId="521"/>
            <ac:picMk id="51" creationId="{939229EC-58C9-7918-26D4-9A43C5584D11}"/>
          </ac:picMkLst>
        </pc:picChg>
        <pc:picChg chg="mod">
          <ac:chgData name="Marek Chládek - 2N" userId="d68c704c-9058-41b0-b385-846b5a1a0d3e" providerId="ADAL" clId="{A88352FB-5B01-4861-98CD-49E912F9B5E8}" dt="2023-09-08T11:37:55.459" v="12"/>
          <ac:picMkLst>
            <pc:docMk/>
            <pc:sldMk cId="3767441487" sldId="521"/>
            <ac:picMk id="56" creationId="{B7C0FCC5-D642-E7FF-1C5B-57BDDE32E0FF}"/>
          </ac:picMkLst>
        </pc:picChg>
        <pc:picChg chg="mod">
          <ac:chgData name="Marek Chládek - 2N" userId="d68c704c-9058-41b0-b385-846b5a1a0d3e" providerId="ADAL" clId="{A88352FB-5B01-4861-98CD-49E912F9B5E8}" dt="2023-09-08T11:37:55.459" v="12"/>
          <ac:picMkLst>
            <pc:docMk/>
            <pc:sldMk cId="3767441487" sldId="521"/>
            <ac:picMk id="59" creationId="{B621326C-1937-90C6-2177-5B7BD6C91D29}"/>
          </ac:picMkLst>
        </pc:picChg>
        <pc:cxnChg chg="mod">
          <ac:chgData name="Marek Chládek - 2N" userId="d68c704c-9058-41b0-b385-846b5a1a0d3e" providerId="ADAL" clId="{A88352FB-5B01-4861-98CD-49E912F9B5E8}" dt="2023-09-08T11:37:55.459" v="12"/>
          <ac:cxnSpMkLst>
            <pc:docMk/>
            <pc:sldMk cId="3767441487" sldId="521"/>
            <ac:cxnSpMk id="9" creationId="{43508037-D24D-B6BB-82FC-9D8E0DB14C26}"/>
          </ac:cxnSpMkLst>
        </pc:cxnChg>
        <pc:cxnChg chg="mod">
          <ac:chgData name="Marek Chládek - 2N" userId="d68c704c-9058-41b0-b385-846b5a1a0d3e" providerId="ADAL" clId="{A88352FB-5B01-4861-98CD-49E912F9B5E8}" dt="2023-09-08T11:37:55.459" v="12"/>
          <ac:cxnSpMkLst>
            <pc:docMk/>
            <pc:sldMk cId="3767441487" sldId="521"/>
            <ac:cxnSpMk id="32" creationId="{01407EE0-61CE-9AFA-5B4B-02BFD92249D0}"/>
          </ac:cxnSpMkLst>
        </pc:cxnChg>
        <pc:cxnChg chg="mod">
          <ac:chgData name="Marek Chládek - 2N" userId="d68c704c-9058-41b0-b385-846b5a1a0d3e" providerId="ADAL" clId="{A88352FB-5B01-4861-98CD-49E912F9B5E8}" dt="2023-09-08T11:37:55.459" v="12"/>
          <ac:cxnSpMkLst>
            <pc:docMk/>
            <pc:sldMk cId="3767441487" sldId="521"/>
            <ac:cxnSpMk id="38" creationId="{06737835-0066-4F10-7AA5-27B428A2C26C}"/>
          </ac:cxnSpMkLst>
        </pc:cxnChg>
        <pc:cxnChg chg="mod">
          <ac:chgData name="Marek Chládek - 2N" userId="d68c704c-9058-41b0-b385-846b5a1a0d3e" providerId="ADAL" clId="{A88352FB-5B01-4861-98CD-49E912F9B5E8}" dt="2023-09-08T11:37:55.459" v="12"/>
          <ac:cxnSpMkLst>
            <pc:docMk/>
            <pc:sldMk cId="3767441487" sldId="521"/>
            <ac:cxnSpMk id="46" creationId="{D77C09B3-5A95-BE54-0C78-E63B6CCA7569}"/>
          </ac:cxnSpMkLst>
        </pc:cxnChg>
        <pc:cxnChg chg="mod">
          <ac:chgData name="Marek Chládek - 2N" userId="d68c704c-9058-41b0-b385-846b5a1a0d3e" providerId="ADAL" clId="{A88352FB-5B01-4861-98CD-49E912F9B5E8}" dt="2023-09-08T11:37:55.459" v="12"/>
          <ac:cxnSpMkLst>
            <pc:docMk/>
            <pc:sldMk cId="3767441487" sldId="521"/>
            <ac:cxnSpMk id="50" creationId="{7D2AA161-BAFA-E8ED-0E57-C102068225D5}"/>
          </ac:cxnSpMkLst>
        </pc:cxnChg>
        <pc:cxnChg chg="mod">
          <ac:chgData name="Marek Chládek - 2N" userId="d68c704c-9058-41b0-b385-846b5a1a0d3e" providerId="ADAL" clId="{A88352FB-5B01-4861-98CD-49E912F9B5E8}" dt="2023-09-08T11:37:55.459" v="12"/>
          <ac:cxnSpMkLst>
            <pc:docMk/>
            <pc:sldMk cId="3767441487" sldId="521"/>
            <ac:cxnSpMk id="55" creationId="{DCC627D4-CEB2-73C5-4830-2968AD9D7D4E}"/>
          </ac:cxnSpMkLst>
        </pc:cxnChg>
        <pc:cxnChg chg="mod">
          <ac:chgData name="Marek Chládek - 2N" userId="d68c704c-9058-41b0-b385-846b5a1a0d3e" providerId="ADAL" clId="{A88352FB-5B01-4861-98CD-49E912F9B5E8}" dt="2023-09-08T11:37:55.459" v="12"/>
          <ac:cxnSpMkLst>
            <pc:docMk/>
            <pc:sldMk cId="3767441487" sldId="521"/>
            <ac:cxnSpMk id="58" creationId="{B555DCAD-EAA1-F55F-1AD2-CB00F7E09C4B}"/>
          </ac:cxnSpMkLst>
        </pc:cxnChg>
      </pc:sldChg>
      <pc:sldChg chg="addSp delSp modSp add mod">
        <pc:chgData name="Marek Chládek - 2N" userId="d68c704c-9058-41b0-b385-846b5a1a0d3e" providerId="ADAL" clId="{A88352FB-5B01-4861-98CD-49E912F9B5E8}" dt="2023-09-08T12:18:17.783" v="350" actId="1076"/>
        <pc:sldMkLst>
          <pc:docMk/>
          <pc:sldMk cId="103053771" sldId="522"/>
        </pc:sldMkLst>
        <pc:spChg chg="add del mod">
          <ac:chgData name="Marek Chládek - 2N" userId="d68c704c-9058-41b0-b385-846b5a1a0d3e" providerId="ADAL" clId="{A88352FB-5B01-4861-98CD-49E912F9B5E8}" dt="2023-09-08T12:10:00.634" v="234"/>
          <ac:spMkLst>
            <pc:docMk/>
            <pc:sldMk cId="103053771" sldId="522"/>
            <ac:spMk id="4" creationId="{349987A1-21B0-F6CF-398D-1E2549857808}"/>
          </ac:spMkLst>
        </pc:spChg>
        <pc:spChg chg="add del mod">
          <ac:chgData name="Marek Chládek - 2N" userId="d68c704c-9058-41b0-b385-846b5a1a0d3e" providerId="ADAL" clId="{A88352FB-5B01-4861-98CD-49E912F9B5E8}" dt="2023-09-08T12:10:23.818" v="238" actId="478"/>
          <ac:spMkLst>
            <pc:docMk/>
            <pc:sldMk cId="103053771" sldId="522"/>
            <ac:spMk id="5" creationId="{A561F12E-C30F-448D-B2DA-9BD0F08D083E}"/>
          </ac:spMkLst>
        </pc:spChg>
        <pc:spChg chg="add del mod">
          <ac:chgData name="Marek Chládek - 2N" userId="d68c704c-9058-41b0-b385-846b5a1a0d3e" providerId="ADAL" clId="{A88352FB-5B01-4861-98CD-49E912F9B5E8}" dt="2023-09-08T12:10:23.818" v="238" actId="478"/>
          <ac:spMkLst>
            <pc:docMk/>
            <pc:sldMk cId="103053771" sldId="522"/>
            <ac:spMk id="6" creationId="{C547B6CA-5AC0-6DB5-33DD-29FC96B624A5}"/>
          </ac:spMkLst>
        </pc:spChg>
        <pc:spChg chg="add del mod">
          <ac:chgData name="Marek Chládek - 2N" userId="d68c704c-9058-41b0-b385-846b5a1a0d3e" providerId="ADAL" clId="{A88352FB-5B01-4861-98CD-49E912F9B5E8}" dt="2023-09-08T12:10:23.818" v="238" actId="478"/>
          <ac:spMkLst>
            <pc:docMk/>
            <pc:sldMk cId="103053771" sldId="522"/>
            <ac:spMk id="7" creationId="{839FF915-915C-7B19-4AB2-791010B6F323}"/>
          </ac:spMkLst>
        </pc:spChg>
        <pc:spChg chg="add mod">
          <ac:chgData name="Marek Chládek - 2N" userId="d68c704c-9058-41b0-b385-846b5a1a0d3e" providerId="ADAL" clId="{A88352FB-5B01-4861-98CD-49E912F9B5E8}" dt="2023-09-08T12:17:41.020" v="345" actId="164"/>
          <ac:spMkLst>
            <pc:docMk/>
            <pc:sldMk cId="103053771" sldId="522"/>
            <ac:spMk id="9" creationId="{905E0A2C-48AA-1DBE-7A84-2340EF069769}"/>
          </ac:spMkLst>
        </pc:spChg>
        <pc:spChg chg="add mod">
          <ac:chgData name="Marek Chládek - 2N" userId="d68c704c-9058-41b0-b385-846b5a1a0d3e" providerId="ADAL" clId="{A88352FB-5B01-4861-98CD-49E912F9B5E8}" dt="2023-09-08T12:17:41.020" v="345" actId="164"/>
          <ac:spMkLst>
            <pc:docMk/>
            <pc:sldMk cId="103053771" sldId="522"/>
            <ac:spMk id="10" creationId="{6BCF4432-72AE-55AB-C31F-166C04C140CC}"/>
          </ac:spMkLst>
        </pc:spChg>
        <pc:spChg chg="mod">
          <ac:chgData name="Marek Chládek - 2N" userId="d68c704c-9058-41b0-b385-846b5a1a0d3e" providerId="ADAL" clId="{A88352FB-5B01-4861-98CD-49E912F9B5E8}" dt="2023-09-08T12:18:11.295" v="349" actId="1076"/>
          <ac:spMkLst>
            <pc:docMk/>
            <pc:sldMk cId="103053771" sldId="522"/>
            <ac:spMk id="11" creationId="{7D555FFD-11BD-4938-945A-0DC139D17CE0}"/>
          </ac:spMkLst>
        </pc:spChg>
        <pc:spChg chg="add mod">
          <ac:chgData name="Marek Chládek - 2N" userId="d68c704c-9058-41b0-b385-846b5a1a0d3e" providerId="ADAL" clId="{A88352FB-5B01-4861-98CD-49E912F9B5E8}" dt="2023-09-08T12:17:41.020" v="345" actId="164"/>
          <ac:spMkLst>
            <pc:docMk/>
            <pc:sldMk cId="103053771" sldId="522"/>
            <ac:spMk id="13" creationId="{A5818D10-B020-B60C-0D55-46BFCEC884C8}"/>
          </ac:spMkLst>
        </pc:spChg>
        <pc:spChg chg="mod">
          <ac:chgData name="Marek Chládek - 2N" userId="d68c704c-9058-41b0-b385-846b5a1a0d3e" providerId="ADAL" clId="{A88352FB-5B01-4861-98CD-49E912F9B5E8}" dt="2023-09-08T12:18:11.295" v="349" actId="1076"/>
          <ac:spMkLst>
            <pc:docMk/>
            <pc:sldMk cId="103053771" sldId="522"/>
            <ac:spMk id="14" creationId="{6E49B0E5-706C-4A09-B75D-55CD89EA9720}"/>
          </ac:spMkLst>
        </pc:spChg>
        <pc:spChg chg="mod">
          <ac:chgData name="Marek Chládek - 2N" userId="d68c704c-9058-41b0-b385-846b5a1a0d3e" providerId="ADAL" clId="{A88352FB-5B01-4861-98CD-49E912F9B5E8}" dt="2023-09-08T12:18:11.295" v="349" actId="1076"/>
          <ac:spMkLst>
            <pc:docMk/>
            <pc:sldMk cId="103053771" sldId="522"/>
            <ac:spMk id="15" creationId="{7972A139-555B-434E-BB08-8DC94CB34703}"/>
          </ac:spMkLst>
        </pc:spChg>
        <pc:spChg chg="del">
          <ac:chgData name="Marek Chládek - 2N" userId="d68c704c-9058-41b0-b385-846b5a1a0d3e" providerId="ADAL" clId="{A88352FB-5B01-4861-98CD-49E912F9B5E8}" dt="2023-09-08T12:09:56.730" v="232" actId="478"/>
          <ac:spMkLst>
            <pc:docMk/>
            <pc:sldMk cId="103053771" sldId="522"/>
            <ac:spMk id="16" creationId="{4D5C4B69-C0B4-4211-A28A-6B9C95CED5E2}"/>
          </ac:spMkLst>
        </pc:spChg>
        <pc:spChg chg="mod">
          <ac:chgData name="Marek Chládek - 2N" userId="d68c704c-9058-41b0-b385-846b5a1a0d3e" providerId="ADAL" clId="{A88352FB-5B01-4861-98CD-49E912F9B5E8}" dt="2023-09-08T12:18:17.783" v="350" actId="1076"/>
          <ac:spMkLst>
            <pc:docMk/>
            <pc:sldMk cId="103053771" sldId="522"/>
            <ac:spMk id="17" creationId="{D569B44D-81F5-489B-9505-80F3604B0008}"/>
          </ac:spMkLst>
        </pc:spChg>
        <pc:spChg chg="del">
          <ac:chgData name="Marek Chládek - 2N" userId="d68c704c-9058-41b0-b385-846b5a1a0d3e" providerId="ADAL" clId="{A88352FB-5B01-4861-98CD-49E912F9B5E8}" dt="2023-09-08T12:15:43.443" v="327" actId="478"/>
          <ac:spMkLst>
            <pc:docMk/>
            <pc:sldMk cId="103053771" sldId="522"/>
            <ac:spMk id="18" creationId="{C5721E0A-F8A8-4816-AF0B-F65DFF8EB15A}"/>
          </ac:spMkLst>
        </pc:spChg>
        <pc:spChg chg="del">
          <ac:chgData name="Marek Chládek - 2N" userId="d68c704c-9058-41b0-b385-846b5a1a0d3e" providerId="ADAL" clId="{A88352FB-5B01-4861-98CD-49E912F9B5E8}" dt="2023-09-08T12:09:50.442" v="229" actId="478"/>
          <ac:spMkLst>
            <pc:docMk/>
            <pc:sldMk cId="103053771" sldId="522"/>
            <ac:spMk id="21" creationId="{CCC59495-A3C7-4BE6-A44C-265C617BB9CA}"/>
          </ac:spMkLst>
        </pc:spChg>
        <pc:spChg chg="del">
          <ac:chgData name="Marek Chládek - 2N" userId="d68c704c-9058-41b0-b385-846b5a1a0d3e" providerId="ADAL" clId="{A88352FB-5B01-4861-98CD-49E912F9B5E8}" dt="2023-09-08T12:09:55.115" v="231" actId="478"/>
          <ac:spMkLst>
            <pc:docMk/>
            <pc:sldMk cId="103053771" sldId="522"/>
            <ac:spMk id="22" creationId="{58DD63E1-D7C7-40FA-A638-87B96DE36174}"/>
          </ac:spMkLst>
        </pc:spChg>
        <pc:spChg chg="mod">
          <ac:chgData name="Marek Chládek - 2N" userId="d68c704c-9058-41b0-b385-846b5a1a0d3e" providerId="ADAL" clId="{A88352FB-5B01-4861-98CD-49E912F9B5E8}" dt="2023-09-08T12:18:17.783" v="350" actId="1076"/>
          <ac:spMkLst>
            <pc:docMk/>
            <pc:sldMk cId="103053771" sldId="522"/>
            <ac:spMk id="27" creationId="{9F060982-8358-4637-8843-FD5DBD3A48B7}"/>
          </ac:spMkLst>
        </pc:spChg>
        <pc:spChg chg="mod">
          <ac:chgData name="Marek Chládek - 2N" userId="d68c704c-9058-41b0-b385-846b5a1a0d3e" providerId="ADAL" clId="{A88352FB-5B01-4861-98CD-49E912F9B5E8}" dt="2023-09-08T12:18:17.783" v="350" actId="1076"/>
          <ac:spMkLst>
            <pc:docMk/>
            <pc:sldMk cId="103053771" sldId="522"/>
            <ac:spMk id="28" creationId="{04F41D06-BF8F-44FE-B2A2-08D546191EF6}"/>
          </ac:spMkLst>
        </pc:spChg>
        <pc:spChg chg="del">
          <ac:chgData name="Marek Chládek - 2N" userId="d68c704c-9058-41b0-b385-846b5a1a0d3e" providerId="ADAL" clId="{A88352FB-5B01-4861-98CD-49E912F9B5E8}" dt="2023-09-08T12:15:43.443" v="327" actId="478"/>
          <ac:spMkLst>
            <pc:docMk/>
            <pc:sldMk cId="103053771" sldId="522"/>
            <ac:spMk id="29" creationId="{793C8962-0A37-4D70-86DA-71EEB34E64B6}"/>
          </ac:spMkLst>
        </pc:spChg>
        <pc:spChg chg="del">
          <ac:chgData name="Marek Chládek - 2N" userId="d68c704c-9058-41b0-b385-846b5a1a0d3e" providerId="ADAL" clId="{A88352FB-5B01-4861-98CD-49E912F9B5E8}" dt="2023-09-08T12:15:43.443" v="327" actId="478"/>
          <ac:spMkLst>
            <pc:docMk/>
            <pc:sldMk cId="103053771" sldId="522"/>
            <ac:spMk id="30" creationId="{C0936CC7-5B70-449A-8F7F-5AE549649FA0}"/>
          </ac:spMkLst>
        </pc:spChg>
        <pc:grpChg chg="add mod">
          <ac:chgData name="Marek Chládek - 2N" userId="d68c704c-9058-41b0-b385-846b5a1a0d3e" providerId="ADAL" clId="{A88352FB-5B01-4861-98CD-49E912F9B5E8}" dt="2023-09-08T12:18:04.043" v="348" actId="1076"/>
          <ac:grpSpMkLst>
            <pc:docMk/>
            <pc:sldMk cId="103053771" sldId="522"/>
            <ac:grpSpMk id="19" creationId="{48664C99-27D5-E16F-B32C-3714BCEDE8B0}"/>
          </ac:grpSpMkLst>
        </pc:grpChg>
        <pc:picChg chg="add del mod">
          <ac:chgData name="Marek Chládek - 2N" userId="d68c704c-9058-41b0-b385-846b5a1a0d3e" providerId="ADAL" clId="{A88352FB-5B01-4861-98CD-49E912F9B5E8}" dt="2023-09-08T12:05:23.244" v="196"/>
          <ac:picMkLst>
            <pc:docMk/>
            <pc:sldMk cId="103053771" sldId="522"/>
            <ac:picMk id="3" creationId="{2BA0AF81-D81B-8AB9-47F1-9E83AFAB783C}"/>
          </ac:picMkLst>
        </pc:picChg>
        <pc:picChg chg="add del mod">
          <ac:chgData name="Marek Chládek - 2N" userId="d68c704c-9058-41b0-b385-846b5a1a0d3e" providerId="ADAL" clId="{A88352FB-5B01-4861-98CD-49E912F9B5E8}" dt="2023-09-08T12:10:23.818" v="238" actId="478"/>
          <ac:picMkLst>
            <pc:docMk/>
            <pc:sldMk cId="103053771" sldId="522"/>
            <ac:picMk id="8" creationId="{60C926D0-ED86-7B86-2A30-065C9B9D1692}"/>
          </ac:picMkLst>
        </pc:picChg>
        <pc:picChg chg="add mod">
          <ac:chgData name="Marek Chládek - 2N" userId="d68c704c-9058-41b0-b385-846b5a1a0d3e" providerId="ADAL" clId="{A88352FB-5B01-4861-98CD-49E912F9B5E8}" dt="2023-09-08T12:17:41.020" v="345" actId="164"/>
          <ac:picMkLst>
            <pc:docMk/>
            <pc:sldMk cId="103053771" sldId="522"/>
            <ac:picMk id="12" creationId="{904E6702-C4B5-6E91-7E7C-19E28D2C085C}"/>
          </ac:picMkLst>
        </pc:picChg>
        <pc:picChg chg="del mod">
          <ac:chgData name="Marek Chládek - 2N" userId="d68c704c-9058-41b0-b385-846b5a1a0d3e" providerId="ADAL" clId="{A88352FB-5B01-4861-98CD-49E912F9B5E8}" dt="2023-09-08T12:05:33.459" v="198" actId="478"/>
          <ac:picMkLst>
            <pc:docMk/>
            <pc:sldMk cId="103053771" sldId="522"/>
            <ac:picMk id="23" creationId="{55B48FE8-3544-4BC6-B8CD-13B2A022E0B3}"/>
          </ac:picMkLst>
        </pc:picChg>
        <pc:picChg chg="del">
          <ac:chgData name="Marek Chládek - 2N" userId="d68c704c-9058-41b0-b385-846b5a1a0d3e" providerId="ADAL" clId="{A88352FB-5B01-4861-98CD-49E912F9B5E8}" dt="2023-09-08T12:09:53.613" v="230" actId="478"/>
          <ac:picMkLst>
            <pc:docMk/>
            <pc:sldMk cId="103053771" sldId="522"/>
            <ac:picMk id="24" creationId="{447599B1-3B65-44D1-BC3C-9F7C62B87E3D}"/>
          </ac:picMkLst>
        </pc:picChg>
        <pc:picChg chg="mod">
          <ac:chgData name="Marek Chládek - 2N" userId="d68c704c-9058-41b0-b385-846b5a1a0d3e" providerId="ADAL" clId="{A88352FB-5B01-4861-98CD-49E912F9B5E8}" dt="2023-09-08T12:18:17.783" v="350" actId="1076"/>
          <ac:picMkLst>
            <pc:docMk/>
            <pc:sldMk cId="103053771" sldId="522"/>
            <ac:picMk id="25" creationId="{BEEF4237-56A8-4D4C-B85A-C0002EB2C483}"/>
          </ac:picMkLst>
        </pc:picChg>
        <pc:picChg chg="mod">
          <ac:chgData name="Marek Chládek - 2N" userId="d68c704c-9058-41b0-b385-846b5a1a0d3e" providerId="ADAL" clId="{A88352FB-5B01-4861-98CD-49E912F9B5E8}" dt="2023-09-08T12:18:11.295" v="349" actId="1076"/>
          <ac:picMkLst>
            <pc:docMk/>
            <pc:sldMk cId="103053771" sldId="522"/>
            <ac:picMk id="26" creationId="{D01258C7-1BC2-47C9-B1DD-F61D70DCECD4}"/>
          </ac:picMkLst>
        </pc:picChg>
      </pc:sldChg>
      <pc:sldChg chg="addSp delSp modSp add del mod">
        <pc:chgData name="Marek Chládek - 2N" userId="d68c704c-9058-41b0-b385-846b5a1a0d3e" providerId="ADAL" clId="{A88352FB-5B01-4861-98CD-49E912F9B5E8}" dt="2023-09-08T12:18:29.027" v="351" actId="47"/>
        <pc:sldMkLst>
          <pc:docMk/>
          <pc:sldMk cId="2147911226" sldId="523"/>
        </pc:sldMkLst>
        <pc:spChg chg="del">
          <ac:chgData name="Marek Chládek - 2N" userId="d68c704c-9058-41b0-b385-846b5a1a0d3e" providerId="ADAL" clId="{A88352FB-5B01-4861-98CD-49E912F9B5E8}" dt="2023-09-08T12:16:54.818" v="340" actId="478"/>
          <ac:spMkLst>
            <pc:docMk/>
            <pc:sldMk cId="2147911226" sldId="523"/>
            <ac:spMk id="2" creationId="{43944EFC-687B-471E-97AB-2AB3FE0EAABA}"/>
          </ac:spMkLst>
        </pc:spChg>
        <pc:spChg chg="add del mod">
          <ac:chgData name="Marek Chládek - 2N" userId="d68c704c-9058-41b0-b385-846b5a1a0d3e" providerId="ADAL" clId="{A88352FB-5B01-4861-98CD-49E912F9B5E8}" dt="2023-09-08T12:16:39.308" v="337" actId="478"/>
          <ac:spMkLst>
            <pc:docMk/>
            <pc:sldMk cId="2147911226" sldId="523"/>
            <ac:spMk id="4" creationId="{5FEA1EE4-D4B8-98C4-1EB5-C22FBC1DDEE7}"/>
          </ac:spMkLst>
        </pc:spChg>
        <pc:spChg chg="add del mod">
          <ac:chgData name="Marek Chládek - 2N" userId="d68c704c-9058-41b0-b385-846b5a1a0d3e" providerId="ADAL" clId="{A88352FB-5B01-4861-98CD-49E912F9B5E8}" dt="2023-09-08T12:16:56.573" v="341" actId="478"/>
          <ac:spMkLst>
            <pc:docMk/>
            <pc:sldMk cId="2147911226" sldId="523"/>
            <ac:spMk id="6" creationId="{FB4CEFBC-3CDB-0F1A-BB10-FF3F3D94DE23}"/>
          </ac:spMkLst>
        </pc:spChg>
        <pc:spChg chg="del mod">
          <ac:chgData name="Marek Chládek - 2N" userId="d68c704c-9058-41b0-b385-846b5a1a0d3e" providerId="ADAL" clId="{A88352FB-5B01-4861-98CD-49E912F9B5E8}" dt="2023-09-08T12:17:27.628" v="344" actId="478"/>
          <ac:spMkLst>
            <pc:docMk/>
            <pc:sldMk cId="2147911226" sldId="523"/>
            <ac:spMk id="9" creationId="{905E0A2C-48AA-1DBE-7A84-2340EF069769}"/>
          </ac:spMkLst>
        </pc:spChg>
        <pc:spChg chg="del mod">
          <ac:chgData name="Marek Chládek - 2N" userId="d68c704c-9058-41b0-b385-846b5a1a0d3e" providerId="ADAL" clId="{A88352FB-5B01-4861-98CD-49E912F9B5E8}" dt="2023-09-08T12:17:27.628" v="344" actId="478"/>
          <ac:spMkLst>
            <pc:docMk/>
            <pc:sldMk cId="2147911226" sldId="523"/>
            <ac:spMk id="10" creationId="{6BCF4432-72AE-55AB-C31F-166C04C140CC}"/>
          </ac:spMkLst>
        </pc:spChg>
        <pc:spChg chg="del">
          <ac:chgData name="Marek Chládek - 2N" userId="d68c704c-9058-41b0-b385-846b5a1a0d3e" providerId="ADAL" clId="{A88352FB-5B01-4861-98CD-49E912F9B5E8}" dt="2023-09-08T12:16:37.751" v="336" actId="478"/>
          <ac:spMkLst>
            <pc:docMk/>
            <pc:sldMk cId="2147911226" sldId="523"/>
            <ac:spMk id="11" creationId="{7D555FFD-11BD-4938-945A-0DC139D17CE0}"/>
          </ac:spMkLst>
        </pc:spChg>
        <pc:spChg chg="del mod">
          <ac:chgData name="Marek Chládek - 2N" userId="d68c704c-9058-41b0-b385-846b5a1a0d3e" providerId="ADAL" clId="{A88352FB-5B01-4861-98CD-49E912F9B5E8}" dt="2023-09-08T12:17:27.628" v="344" actId="478"/>
          <ac:spMkLst>
            <pc:docMk/>
            <pc:sldMk cId="2147911226" sldId="523"/>
            <ac:spMk id="13" creationId="{A5818D10-B020-B60C-0D55-46BFCEC884C8}"/>
          </ac:spMkLst>
        </pc:spChg>
        <pc:spChg chg="del">
          <ac:chgData name="Marek Chládek - 2N" userId="d68c704c-9058-41b0-b385-846b5a1a0d3e" providerId="ADAL" clId="{A88352FB-5B01-4861-98CD-49E912F9B5E8}" dt="2023-09-08T12:16:37.751" v="336" actId="478"/>
          <ac:spMkLst>
            <pc:docMk/>
            <pc:sldMk cId="2147911226" sldId="523"/>
            <ac:spMk id="14" creationId="{6E49B0E5-706C-4A09-B75D-55CD89EA9720}"/>
          </ac:spMkLst>
        </pc:spChg>
        <pc:spChg chg="del">
          <ac:chgData name="Marek Chládek - 2N" userId="d68c704c-9058-41b0-b385-846b5a1a0d3e" providerId="ADAL" clId="{A88352FB-5B01-4861-98CD-49E912F9B5E8}" dt="2023-09-08T12:16:37.751" v="336" actId="478"/>
          <ac:spMkLst>
            <pc:docMk/>
            <pc:sldMk cId="2147911226" sldId="523"/>
            <ac:spMk id="15" creationId="{7972A139-555B-434E-BB08-8DC94CB34703}"/>
          </ac:spMkLst>
        </pc:spChg>
        <pc:spChg chg="del">
          <ac:chgData name="Marek Chládek - 2N" userId="d68c704c-9058-41b0-b385-846b5a1a0d3e" providerId="ADAL" clId="{A88352FB-5B01-4861-98CD-49E912F9B5E8}" dt="2023-09-08T12:16:41.562" v="338" actId="478"/>
          <ac:spMkLst>
            <pc:docMk/>
            <pc:sldMk cId="2147911226" sldId="523"/>
            <ac:spMk id="17" creationId="{D569B44D-81F5-489B-9505-80F3604B0008}"/>
          </ac:spMkLst>
        </pc:spChg>
        <pc:spChg chg="del">
          <ac:chgData name="Marek Chládek - 2N" userId="d68c704c-9058-41b0-b385-846b5a1a0d3e" providerId="ADAL" clId="{A88352FB-5B01-4861-98CD-49E912F9B5E8}" dt="2023-09-08T12:16:41.562" v="338" actId="478"/>
          <ac:spMkLst>
            <pc:docMk/>
            <pc:sldMk cId="2147911226" sldId="523"/>
            <ac:spMk id="27" creationId="{9F060982-8358-4637-8843-FD5DBD3A48B7}"/>
          </ac:spMkLst>
        </pc:spChg>
        <pc:spChg chg="del">
          <ac:chgData name="Marek Chládek - 2N" userId="d68c704c-9058-41b0-b385-846b5a1a0d3e" providerId="ADAL" clId="{A88352FB-5B01-4861-98CD-49E912F9B5E8}" dt="2023-09-08T12:16:41.562" v="338" actId="478"/>
          <ac:spMkLst>
            <pc:docMk/>
            <pc:sldMk cId="2147911226" sldId="523"/>
            <ac:spMk id="28" creationId="{04F41D06-BF8F-44FE-B2A2-08D546191EF6}"/>
          </ac:spMkLst>
        </pc:spChg>
        <pc:picChg chg="del mod">
          <ac:chgData name="Marek Chládek - 2N" userId="d68c704c-9058-41b0-b385-846b5a1a0d3e" providerId="ADAL" clId="{A88352FB-5B01-4861-98CD-49E912F9B5E8}" dt="2023-09-08T12:17:27.628" v="344" actId="478"/>
          <ac:picMkLst>
            <pc:docMk/>
            <pc:sldMk cId="2147911226" sldId="523"/>
            <ac:picMk id="12" creationId="{904E6702-C4B5-6E91-7E7C-19E28D2C085C}"/>
          </ac:picMkLst>
        </pc:picChg>
        <pc:picChg chg="del">
          <ac:chgData name="Marek Chládek - 2N" userId="d68c704c-9058-41b0-b385-846b5a1a0d3e" providerId="ADAL" clId="{A88352FB-5B01-4861-98CD-49E912F9B5E8}" dt="2023-09-08T12:16:41.562" v="338" actId="478"/>
          <ac:picMkLst>
            <pc:docMk/>
            <pc:sldMk cId="2147911226" sldId="523"/>
            <ac:picMk id="25" creationId="{BEEF4237-56A8-4D4C-B85A-C0002EB2C483}"/>
          </ac:picMkLst>
        </pc:picChg>
        <pc:picChg chg="del">
          <ac:chgData name="Marek Chládek - 2N" userId="d68c704c-9058-41b0-b385-846b5a1a0d3e" providerId="ADAL" clId="{A88352FB-5B01-4861-98CD-49E912F9B5E8}" dt="2023-09-08T12:16:37.751" v="336" actId="478"/>
          <ac:picMkLst>
            <pc:docMk/>
            <pc:sldMk cId="2147911226" sldId="523"/>
            <ac:picMk id="26" creationId="{D01258C7-1BC2-47C9-B1DD-F61D70DCECD4}"/>
          </ac:picMkLst>
        </pc:picChg>
      </pc:sldChg>
      <pc:sldChg chg="modSp add mod">
        <pc:chgData name="Marek Chládek - 2N" userId="d68c704c-9058-41b0-b385-846b5a1a0d3e" providerId="ADAL" clId="{A88352FB-5B01-4861-98CD-49E912F9B5E8}" dt="2023-09-29T12:10:39.323" v="505" actId="404"/>
        <pc:sldMkLst>
          <pc:docMk/>
          <pc:sldMk cId="3762158888" sldId="523"/>
        </pc:sldMkLst>
        <pc:spChg chg="mod">
          <ac:chgData name="Marek Chládek - 2N" userId="d68c704c-9058-41b0-b385-846b5a1a0d3e" providerId="ADAL" clId="{A88352FB-5B01-4861-98CD-49E912F9B5E8}" dt="2023-09-29T11:59:00.125" v="386" actId="207"/>
          <ac:spMkLst>
            <pc:docMk/>
            <pc:sldMk cId="3762158888" sldId="523"/>
            <ac:spMk id="11" creationId="{7D555FFD-11BD-4938-945A-0DC139D17CE0}"/>
          </ac:spMkLst>
        </pc:spChg>
        <pc:spChg chg="mod">
          <ac:chgData name="Marek Chládek - 2N" userId="d68c704c-9058-41b0-b385-846b5a1a0d3e" providerId="ADAL" clId="{A88352FB-5B01-4861-98CD-49E912F9B5E8}" dt="2023-09-29T12:01:01.648" v="401" actId="242"/>
          <ac:spMkLst>
            <pc:docMk/>
            <pc:sldMk cId="3762158888" sldId="523"/>
            <ac:spMk id="14" creationId="{6E49B0E5-706C-4A09-B75D-55CD89EA9720}"/>
          </ac:spMkLst>
        </pc:spChg>
        <pc:spChg chg="mod">
          <ac:chgData name="Marek Chládek - 2N" userId="d68c704c-9058-41b0-b385-846b5a1a0d3e" providerId="ADAL" clId="{A88352FB-5B01-4861-98CD-49E912F9B5E8}" dt="2023-09-29T12:05:14.333" v="450" actId="404"/>
          <ac:spMkLst>
            <pc:docMk/>
            <pc:sldMk cId="3762158888" sldId="523"/>
            <ac:spMk id="15" creationId="{7972A139-555B-434E-BB08-8DC94CB34703}"/>
          </ac:spMkLst>
        </pc:spChg>
        <pc:spChg chg="mod">
          <ac:chgData name="Marek Chládek - 2N" userId="d68c704c-9058-41b0-b385-846b5a1a0d3e" providerId="ADAL" clId="{A88352FB-5B01-4861-98CD-49E912F9B5E8}" dt="2023-09-29T12:05:09.090" v="449" actId="404"/>
          <ac:spMkLst>
            <pc:docMk/>
            <pc:sldMk cId="3762158888" sldId="523"/>
            <ac:spMk id="16" creationId="{4D5C4B69-C0B4-4211-A28A-6B9C95CED5E2}"/>
          </ac:spMkLst>
        </pc:spChg>
        <pc:spChg chg="mod">
          <ac:chgData name="Marek Chládek - 2N" userId="d68c704c-9058-41b0-b385-846b5a1a0d3e" providerId="ADAL" clId="{A88352FB-5B01-4861-98CD-49E912F9B5E8}" dt="2023-09-29T12:05:03.858" v="448" actId="404"/>
          <ac:spMkLst>
            <pc:docMk/>
            <pc:sldMk cId="3762158888" sldId="523"/>
            <ac:spMk id="17" creationId="{D569B44D-81F5-489B-9505-80F3604B0008}"/>
          </ac:spMkLst>
        </pc:spChg>
        <pc:spChg chg="mod">
          <ac:chgData name="Marek Chládek - 2N" userId="d68c704c-9058-41b0-b385-846b5a1a0d3e" providerId="ADAL" clId="{A88352FB-5B01-4861-98CD-49E912F9B5E8}" dt="2023-09-29T12:10:39.323" v="505" actId="404"/>
          <ac:spMkLst>
            <pc:docMk/>
            <pc:sldMk cId="3762158888" sldId="523"/>
            <ac:spMk id="18" creationId="{C5721E0A-F8A8-4816-AF0B-F65DFF8EB15A}"/>
          </ac:spMkLst>
        </pc:spChg>
        <pc:spChg chg="mod">
          <ac:chgData name="Marek Chládek - 2N" userId="d68c704c-9058-41b0-b385-846b5a1a0d3e" providerId="ADAL" clId="{A88352FB-5B01-4861-98CD-49E912F9B5E8}" dt="2023-09-29T12:01:30.830" v="405" actId="1076"/>
          <ac:spMkLst>
            <pc:docMk/>
            <pc:sldMk cId="3762158888" sldId="523"/>
            <ac:spMk id="21" creationId="{CCC59495-A3C7-4BE6-A44C-265C617BB9CA}"/>
          </ac:spMkLst>
        </pc:spChg>
        <pc:spChg chg="mod">
          <ac:chgData name="Marek Chládek - 2N" userId="d68c704c-9058-41b0-b385-846b5a1a0d3e" providerId="ADAL" clId="{A88352FB-5B01-4861-98CD-49E912F9B5E8}" dt="2023-09-29T12:02:12.152" v="415" actId="20577"/>
          <ac:spMkLst>
            <pc:docMk/>
            <pc:sldMk cId="3762158888" sldId="523"/>
            <ac:spMk id="22" creationId="{58DD63E1-D7C7-40FA-A638-87B96DE36174}"/>
          </ac:spMkLst>
        </pc:spChg>
        <pc:spChg chg="mod">
          <ac:chgData name="Marek Chládek - 2N" userId="d68c704c-9058-41b0-b385-846b5a1a0d3e" providerId="ADAL" clId="{A88352FB-5B01-4861-98CD-49E912F9B5E8}" dt="2023-09-29T12:04:30.078" v="438" actId="20577"/>
          <ac:spMkLst>
            <pc:docMk/>
            <pc:sldMk cId="3762158888" sldId="523"/>
            <ac:spMk id="28" creationId="{04F41D06-BF8F-44FE-B2A2-08D546191EF6}"/>
          </ac:spMkLst>
        </pc:spChg>
        <pc:spChg chg="mod">
          <ac:chgData name="Marek Chládek - 2N" userId="d68c704c-9058-41b0-b385-846b5a1a0d3e" providerId="ADAL" clId="{A88352FB-5B01-4861-98CD-49E912F9B5E8}" dt="2023-09-29T12:04:44.341" v="444" actId="20577"/>
          <ac:spMkLst>
            <pc:docMk/>
            <pc:sldMk cId="3762158888" sldId="523"/>
            <ac:spMk id="30" creationId="{C0936CC7-5B70-449A-8F7F-5AE549649FA0}"/>
          </ac:spMkLst>
        </pc:spChg>
        <pc:picChg chg="mod">
          <ac:chgData name="Marek Chládek - 2N" userId="d68c704c-9058-41b0-b385-846b5a1a0d3e" providerId="ADAL" clId="{A88352FB-5B01-4861-98CD-49E912F9B5E8}" dt="2023-09-29T12:05:36.216" v="456" actId="1076"/>
          <ac:picMkLst>
            <pc:docMk/>
            <pc:sldMk cId="3762158888" sldId="523"/>
            <ac:picMk id="23" creationId="{55B48FE8-3544-4BC6-B8CD-13B2A022E0B3}"/>
          </ac:picMkLst>
        </pc:picChg>
        <pc:picChg chg="mod">
          <ac:chgData name="Marek Chládek - 2N" userId="d68c704c-9058-41b0-b385-846b5a1a0d3e" providerId="ADAL" clId="{A88352FB-5B01-4861-98CD-49E912F9B5E8}" dt="2023-09-29T12:05:40.782" v="457" actId="1076"/>
          <ac:picMkLst>
            <pc:docMk/>
            <pc:sldMk cId="3762158888" sldId="523"/>
            <ac:picMk id="24" creationId="{447599B1-3B65-44D1-BC3C-9F7C62B87E3D}"/>
          </ac:picMkLst>
        </pc:picChg>
        <pc:picChg chg="mod">
          <ac:chgData name="Marek Chládek - 2N" userId="d68c704c-9058-41b0-b385-846b5a1a0d3e" providerId="ADAL" clId="{A88352FB-5B01-4861-98CD-49E912F9B5E8}" dt="2023-09-29T12:05:52.365" v="460" actId="1076"/>
          <ac:picMkLst>
            <pc:docMk/>
            <pc:sldMk cId="3762158888" sldId="523"/>
            <ac:picMk id="25" creationId="{BEEF4237-56A8-4D4C-B85A-C0002EB2C483}"/>
          </ac:picMkLst>
        </pc:picChg>
        <pc:picChg chg="mod">
          <ac:chgData name="Marek Chládek - 2N" userId="d68c704c-9058-41b0-b385-846b5a1a0d3e" providerId="ADAL" clId="{A88352FB-5B01-4861-98CD-49E912F9B5E8}" dt="2023-09-29T12:06:05.480" v="464" actId="1076"/>
          <ac:picMkLst>
            <pc:docMk/>
            <pc:sldMk cId="3762158888" sldId="523"/>
            <ac:picMk id="26" creationId="{D01258C7-1BC2-47C9-B1DD-F61D70DCECD4}"/>
          </ac:picMkLst>
        </pc:picChg>
      </pc:sldChg>
      <pc:sldChg chg="addSp delSp modSp add mod">
        <pc:chgData name="Marek Chládek - 2N" userId="d68c704c-9058-41b0-b385-846b5a1a0d3e" providerId="ADAL" clId="{A88352FB-5B01-4861-98CD-49E912F9B5E8}" dt="2023-09-29T12:10:28.268" v="503" actId="404"/>
        <pc:sldMkLst>
          <pc:docMk/>
          <pc:sldMk cId="2383641129" sldId="524"/>
        </pc:sldMkLst>
        <pc:spChg chg="add del mod">
          <ac:chgData name="Marek Chládek - 2N" userId="d68c704c-9058-41b0-b385-846b5a1a0d3e" providerId="ADAL" clId="{A88352FB-5B01-4861-98CD-49E912F9B5E8}" dt="2023-09-29T12:07:30.972" v="482" actId="478"/>
          <ac:spMkLst>
            <pc:docMk/>
            <pc:sldMk cId="2383641129" sldId="524"/>
            <ac:spMk id="4" creationId="{9BDD26D8-1898-3D5D-C903-D8033B5116A3}"/>
          </ac:spMkLst>
        </pc:spChg>
        <pc:spChg chg="del">
          <ac:chgData name="Marek Chládek - 2N" userId="d68c704c-9058-41b0-b385-846b5a1a0d3e" providerId="ADAL" clId="{A88352FB-5B01-4861-98CD-49E912F9B5E8}" dt="2023-09-29T12:06:27.671" v="466" actId="478"/>
          <ac:spMkLst>
            <pc:docMk/>
            <pc:sldMk cId="2383641129" sldId="524"/>
            <ac:spMk id="11" creationId="{7D555FFD-11BD-4938-945A-0DC139D17CE0}"/>
          </ac:spMkLst>
        </pc:spChg>
        <pc:spChg chg="del">
          <ac:chgData name="Marek Chládek - 2N" userId="d68c704c-9058-41b0-b385-846b5a1a0d3e" providerId="ADAL" clId="{A88352FB-5B01-4861-98CD-49E912F9B5E8}" dt="2023-09-29T12:07:28.760" v="481" actId="478"/>
          <ac:spMkLst>
            <pc:docMk/>
            <pc:sldMk cId="2383641129" sldId="524"/>
            <ac:spMk id="14" creationId="{6E49B0E5-706C-4A09-B75D-55CD89EA9720}"/>
          </ac:spMkLst>
        </pc:spChg>
        <pc:spChg chg="del">
          <ac:chgData name="Marek Chládek - 2N" userId="d68c704c-9058-41b0-b385-846b5a1a0d3e" providerId="ADAL" clId="{A88352FB-5B01-4861-98CD-49E912F9B5E8}" dt="2023-09-29T12:07:32.548" v="483" actId="478"/>
          <ac:spMkLst>
            <pc:docMk/>
            <pc:sldMk cId="2383641129" sldId="524"/>
            <ac:spMk id="15" creationId="{7972A139-555B-434E-BB08-8DC94CB34703}"/>
          </ac:spMkLst>
        </pc:spChg>
        <pc:spChg chg="mod">
          <ac:chgData name="Marek Chládek - 2N" userId="d68c704c-9058-41b0-b385-846b5a1a0d3e" providerId="ADAL" clId="{A88352FB-5B01-4861-98CD-49E912F9B5E8}" dt="2023-09-29T12:07:01.732" v="474"/>
          <ac:spMkLst>
            <pc:docMk/>
            <pc:sldMk cId="2383641129" sldId="524"/>
            <ac:spMk id="16" creationId="{4D5C4B69-C0B4-4211-A28A-6B9C95CED5E2}"/>
          </ac:spMkLst>
        </pc:spChg>
        <pc:spChg chg="mod">
          <ac:chgData name="Marek Chládek - 2N" userId="d68c704c-9058-41b0-b385-846b5a1a0d3e" providerId="ADAL" clId="{A88352FB-5B01-4861-98CD-49E912F9B5E8}" dt="2023-09-29T12:10:28.268" v="503" actId="404"/>
          <ac:spMkLst>
            <pc:docMk/>
            <pc:sldMk cId="2383641129" sldId="524"/>
            <ac:spMk id="17" creationId="{D569B44D-81F5-489B-9505-80F3604B0008}"/>
          </ac:spMkLst>
        </pc:spChg>
        <pc:spChg chg="del">
          <ac:chgData name="Marek Chládek - 2N" userId="d68c704c-9058-41b0-b385-846b5a1a0d3e" providerId="ADAL" clId="{A88352FB-5B01-4861-98CD-49E912F9B5E8}" dt="2023-09-29T12:07:35.806" v="484" actId="478"/>
          <ac:spMkLst>
            <pc:docMk/>
            <pc:sldMk cId="2383641129" sldId="524"/>
            <ac:spMk id="18" creationId="{C5721E0A-F8A8-4816-AF0B-F65DFF8EB15A}"/>
          </ac:spMkLst>
        </pc:spChg>
        <pc:spChg chg="mod">
          <ac:chgData name="Marek Chládek - 2N" userId="d68c704c-9058-41b0-b385-846b5a1a0d3e" providerId="ADAL" clId="{A88352FB-5B01-4861-98CD-49E912F9B5E8}" dt="2023-09-29T12:07:10.277" v="477" actId="20577"/>
          <ac:spMkLst>
            <pc:docMk/>
            <pc:sldMk cId="2383641129" sldId="524"/>
            <ac:spMk id="22" creationId="{58DD63E1-D7C7-40FA-A638-87B96DE36174}"/>
          </ac:spMkLst>
        </pc:spChg>
        <pc:spChg chg="mod">
          <ac:chgData name="Marek Chládek - 2N" userId="d68c704c-9058-41b0-b385-846b5a1a0d3e" providerId="ADAL" clId="{A88352FB-5B01-4861-98CD-49E912F9B5E8}" dt="2023-09-29T12:08:18.916" v="488" actId="207"/>
          <ac:spMkLst>
            <pc:docMk/>
            <pc:sldMk cId="2383641129" sldId="524"/>
            <ac:spMk id="27" creationId="{9F060982-8358-4637-8843-FD5DBD3A48B7}"/>
          </ac:spMkLst>
        </pc:spChg>
        <pc:spChg chg="mod">
          <ac:chgData name="Marek Chládek - 2N" userId="d68c704c-9058-41b0-b385-846b5a1a0d3e" providerId="ADAL" clId="{A88352FB-5B01-4861-98CD-49E912F9B5E8}" dt="2023-09-29T12:08:36.677" v="494" actId="403"/>
          <ac:spMkLst>
            <pc:docMk/>
            <pc:sldMk cId="2383641129" sldId="524"/>
            <ac:spMk id="28" creationId="{04F41D06-BF8F-44FE-B2A2-08D546191EF6}"/>
          </ac:spMkLst>
        </pc:spChg>
        <pc:spChg chg="del">
          <ac:chgData name="Marek Chládek - 2N" userId="d68c704c-9058-41b0-b385-846b5a1a0d3e" providerId="ADAL" clId="{A88352FB-5B01-4861-98CD-49E912F9B5E8}" dt="2023-09-29T12:06:30.076" v="468" actId="478"/>
          <ac:spMkLst>
            <pc:docMk/>
            <pc:sldMk cId="2383641129" sldId="524"/>
            <ac:spMk id="29" creationId="{793C8962-0A37-4D70-86DA-71EEB34E64B6}"/>
          </ac:spMkLst>
        </pc:spChg>
        <pc:spChg chg="del">
          <ac:chgData name="Marek Chládek - 2N" userId="d68c704c-9058-41b0-b385-846b5a1a0d3e" providerId="ADAL" clId="{A88352FB-5B01-4861-98CD-49E912F9B5E8}" dt="2023-09-29T12:07:35.806" v="484" actId="478"/>
          <ac:spMkLst>
            <pc:docMk/>
            <pc:sldMk cId="2383641129" sldId="524"/>
            <ac:spMk id="30" creationId="{C0936CC7-5B70-449A-8F7F-5AE549649FA0}"/>
          </ac:spMkLst>
        </pc:spChg>
        <pc:picChg chg="del">
          <ac:chgData name="Marek Chládek - 2N" userId="d68c704c-9058-41b0-b385-846b5a1a0d3e" providerId="ADAL" clId="{A88352FB-5B01-4861-98CD-49E912F9B5E8}" dt="2023-09-29T12:06:28.616" v="467" actId="478"/>
          <ac:picMkLst>
            <pc:docMk/>
            <pc:sldMk cId="2383641129" sldId="524"/>
            <ac:picMk id="23" creationId="{55B48FE8-3544-4BC6-B8CD-13B2A022E0B3}"/>
          </ac:picMkLst>
        </pc:picChg>
        <pc:picChg chg="mod">
          <ac:chgData name="Marek Chládek - 2N" userId="d68c704c-9058-41b0-b385-846b5a1a0d3e" providerId="ADAL" clId="{A88352FB-5B01-4861-98CD-49E912F9B5E8}" dt="2023-09-29T12:07:22.972" v="480" actId="1076"/>
          <ac:picMkLst>
            <pc:docMk/>
            <pc:sldMk cId="2383641129" sldId="524"/>
            <ac:picMk id="24" creationId="{447599B1-3B65-44D1-BC3C-9F7C62B87E3D}"/>
          </ac:picMkLst>
        </pc:picChg>
        <pc:picChg chg="mod">
          <ac:chgData name="Marek Chládek - 2N" userId="d68c704c-9058-41b0-b385-846b5a1a0d3e" providerId="ADAL" clId="{A88352FB-5B01-4861-98CD-49E912F9B5E8}" dt="2023-09-29T12:08:26.299" v="491" actId="1076"/>
          <ac:picMkLst>
            <pc:docMk/>
            <pc:sldMk cId="2383641129" sldId="524"/>
            <ac:picMk id="25" creationId="{BEEF4237-56A8-4D4C-B85A-C0002EB2C483}"/>
          </ac:picMkLst>
        </pc:picChg>
        <pc:picChg chg="del">
          <ac:chgData name="Marek Chládek - 2N" userId="d68c704c-9058-41b0-b385-846b5a1a0d3e" providerId="ADAL" clId="{A88352FB-5B01-4861-98CD-49E912F9B5E8}" dt="2023-09-29T12:06:31.002" v="469" actId="478"/>
          <ac:picMkLst>
            <pc:docMk/>
            <pc:sldMk cId="2383641129" sldId="524"/>
            <ac:picMk id="26" creationId="{D01258C7-1BC2-47C9-B1DD-F61D70DCECD4}"/>
          </ac:picMkLst>
        </pc:picChg>
      </pc:sldChg>
    </pc:docChg>
  </pc:docChgLst>
  <pc:docChgLst>
    <pc:chgData name="Marek Chládek - 2N" userId="d68c704c-9058-41b0-b385-846b5a1a0d3e" providerId="ADAL" clId="{293738E7-0E35-47F0-91D6-0FC3803802AD}"/>
    <pc:docChg chg="undo redo custSel modSld">
      <pc:chgData name="Marek Chládek - 2N" userId="d68c704c-9058-41b0-b385-846b5a1a0d3e" providerId="ADAL" clId="{293738E7-0E35-47F0-91D6-0FC3803802AD}" dt="2023-03-28T12:06:40.058" v="349" actId="20577"/>
      <pc:docMkLst>
        <pc:docMk/>
      </pc:docMkLst>
      <pc:sldChg chg="modSp mod">
        <pc:chgData name="Marek Chládek - 2N" userId="d68c704c-9058-41b0-b385-846b5a1a0d3e" providerId="ADAL" clId="{293738E7-0E35-47F0-91D6-0FC3803802AD}" dt="2023-02-24T10:49:32.177" v="336" actId="790"/>
        <pc:sldMkLst>
          <pc:docMk/>
          <pc:sldMk cId="1167831260" sldId="341"/>
        </pc:sldMkLst>
        <pc:spChg chg="mod">
          <ac:chgData name="Marek Chládek - 2N" userId="d68c704c-9058-41b0-b385-846b5a1a0d3e" providerId="ADAL" clId="{293738E7-0E35-47F0-91D6-0FC3803802AD}" dt="2023-02-24T10:49:32.177" v="336" actId="790"/>
          <ac:spMkLst>
            <pc:docMk/>
            <pc:sldMk cId="1167831260" sldId="341"/>
            <ac:spMk id="2" creationId="{AAB725CB-A423-4FF4-91E9-82444AC74EA1}"/>
          </ac:spMkLst>
        </pc:spChg>
        <pc:spChg chg="mod">
          <ac:chgData name="Marek Chládek - 2N" userId="d68c704c-9058-41b0-b385-846b5a1a0d3e" providerId="ADAL" clId="{293738E7-0E35-47F0-91D6-0FC3803802AD}" dt="2023-02-24T10:49:32.177" v="336" actId="790"/>
          <ac:spMkLst>
            <pc:docMk/>
            <pc:sldMk cId="1167831260" sldId="341"/>
            <ac:spMk id="4" creationId="{CB217459-1BD2-EA06-2CC8-3F0C9E22905B}"/>
          </ac:spMkLst>
        </pc:spChg>
        <pc:spChg chg="mod">
          <ac:chgData name="Marek Chládek - 2N" userId="d68c704c-9058-41b0-b385-846b5a1a0d3e" providerId="ADAL" clId="{293738E7-0E35-47F0-91D6-0FC3803802AD}" dt="2023-02-24T10:49:32.177" v="336" actId="790"/>
          <ac:spMkLst>
            <pc:docMk/>
            <pc:sldMk cId="1167831260" sldId="341"/>
            <ac:spMk id="5" creationId="{B919A9C7-903C-4906-EBCE-03E621C39403}"/>
          </ac:spMkLst>
        </pc:spChg>
        <pc:spChg chg="mod">
          <ac:chgData name="Marek Chládek - 2N" userId="d68c704c-9058-41b0-b385-846b5a1a0d3e" providerId="ADAL" clId="{293738E7-0E35-47F0-91D6-0FC3803802AD}" dt="2023-02-24T10:49:32.177" v="336" actId="790"/>
          <ac:spMkLst>
            <pc:docMk/>
            <pc:sldMk cId="1167831260" sldId="341"/>
            <ac:spMk id="7" creationId="{D512F25A-57B2-CEDB-6CDD-A4AACC1DCFDD}"/>
          </ac:spMkLst>
        </pc:spChg>
        <pc:picChg chg="mod">
          <ac:chgData name="Marek Chládek - 2N" userId="d68c704c-9058-41b0-b385-846b5a1a0d3e" providerId="ADAL" clId="{293738E7-0E35-47F0-91D6-0FC3803802AD}" dt="2023-02-24T10:46:03.438" v="333" actId="1076"/>
          <ac:picMkLst>
            <pc:docMk/>
            <pc:sldMk cId="1167831260" sldId="341"/>
            <ac:picMk id="18" creationId="{3DD7EEBF-1EE9-EE82-0242-9B638F5AF544}"/>
          </ac:picMkLst>
        </pc:picChg>
      </pc:sldChg>
      <pc:sldChg chg="addSp delSp modSp mod">
        <pc:chgData name="Marek Chládek - 2N" userId="d68c704c-9058-41b0-b385-846b5a1a0d3e" providerId="ADAL" clId="{293738E7-0E35-47F0-91D6-0FC3803802AD}" dt="2023-02-24T10:46:49.182" v="335" actId="571"/>
        <pc:sldMkLst>
          <pc:docMk/>
          <pc:sldMk cId="1682249488" sldId="347"/>
        </pc:sldMkLst>
        <pc:spChg chg="mod">
          <ac:chgData name="Marek Chládek - 2N" userId="d68c704c-9058-41b0-b385-846b5a1a0d3e" providerId="ADAL" clId="{293738E7-0E35-47F0-91D6-0FC3803802AD}" dt="2023-02-24T10:44:50.963" v="326"/>
          <ac:spMkLst>
            <pc:docMk/>
            <pc:sldMk cId="1682249488" sldId="347"/>
            <ac:spMk id="2" creationId="{43944EFC-687B-471E-97AB-2AB3FE0EAABA}"/>
          </ac:spMkLst>
        </pc:spChg>
        <pc:spChg chg="add del mod">
          <ac:chgData name="Marek Chládek - 2N" userId="d68c704c-9058-41b0-b385-846b5a1a0d3e" providerId="ADAL" clId="{293738E7-0E35-47F0-91D6-0FC3803802AD}" dt="2023-02-24T10:44:50.963" v="326"/>
          <ac:spMkLst>
            <pc:docMk/>
            <pc:sldMk cId="1682249488" sldId="347"/>
            <ac:spMk id="3" creationId="{4465CBC9-C0A4-419C-37D3-1AB146B180D5}"/>
          </ac:spMkLst>
        </pc:spChg>
        <pc:spChg chg="add del mod">
          <ac:chgData name="Marek Chládek - 2N" userId="d68c704c-9058-41b0-b385-846b5a1a0d3e" providerId="ADAL" clId="{293738E7-0E35-47F0-91D6-0FC3803802AD}" dt="2023-02-23T10:50:05.558" v="186" actId="478"/>
          <ac:spMkLst>
            <pc:docMk/>
            <pc:sldMk cId="1682249488" sldId="347"/>
            <ac:spMk id="4" creationId="{978EE0B0-CC72-012E-A23B-784C5A1F4F73}"/>
          </ac:spMkLst>
        </pc:spChg>
        <pc:spChg chg="add del mod">
          <ac:chgData name="Marek Chládek - 2N" userId="d68c704c-9058-41b0-b385-846b5a1a0d3e" providerId="ADAL" clId="{293738E7-0E35-47F0-91D6-0FC3803802AD}" dt="2023-02-24T10:44:50.963" v="326"/>
          <ac:spMkLst>
            <pc:docMk/>
            <pc:sldMk cId="1682249488" sldId="347"/>
            <ac:spMk id="4" creationId="{BD706189-6985-9C26-101B-0DC01620E4F8}"/>
          </ac:spMkLst>
        </pc:spChg>
        <pc:spChg chg="add del mod">
          <ac:chgData name="Marek Chládek - 2N" userId="d68c704c-9058-41b0-b385-846b5a1a0d3e" providerId="ADAL" clId="{293738E7-0E35-47F0-91D6-0FC3803802AD}" dt="2023-02-23T10:50:32.029" v="194" actId="478"/>
          <ac:spMkLst>
            <pc:docMk/>
            <pc:sldMk cId="1682249488" sldId="347"/>
            <ac:spMk id="5" creationId="{02AB54E2-7B60-AC3E-73FE-DF8F46534CFF}"/>
          </ac:spMkLst>
        </pc:spChg>
        <pc:spChg chg="add del mod">
          <ac:chgData name="Marek Chládek - 2N" userId="d68c704c-9058-41b0-b385-846b5a1a0d3e" providerId="ADAL" clId="{293738E7-0E35-47F0-91D6-0FC3803802AD}" dt="2023-02-24T10:44:50.963" v="326"/>
          <ac:spMkLst>
            <pc:docMk/>
            <pc:sldMk cId="1682249488" sldId="347"/>
            <ac:spMk id="5" creationId="{89540B7C-2ECB-2C9A-86EA-DD30AC7E5C29}"/>
          </ac:spMkLst>
        </pc:spChg>
        <pc:spChg chg="add del mod">
          <ac:chgData name="Marek Chládek - 2N" userId="d68c704c-9058-41b0-b385-846b5a1a0d3e" providerId="ADAL" clId="{293738E7-0E35-47F0-91D6-0FC3803802AD}" dt="2023-02-23T10:50:30.439" v="193" actId="478"/>
          <ac:spMkLst>
            <pc:docMk/>
            <pc:sldMk cId="1682249488" sldId="347"/>
            <ac:spMk id="6" creationId="{92C52097-BB2A-CA27-27A1-B97CCE4B3993}"/>
          </ac:spMkLst>
        </pc:spChg>
        <pc:spChg chg="add del mod">
          <ac:chgData name="Marek Chládek - 2N" userId="d68c704c-9058-41b0-b385-846b5a1a0d3e" providerId="ADAL" clId="{293738E7-0E35-47F0-91D6-0FC3803802AD}" dt="2023-02-24T10:44:50.963" v="326"/>
          <ac:spMkLst>
            <pc:docMk/>
            <pc:sldMk cId="1682249488" sldId="347"/>
            <ac:spMk id="6" creationId="{F74C156D-75B7-87F1-29E6-7E4EC289A89A}"/>
          </ac:spMkLst>
        </pc:spChg>
        <pc:spChg chg="add del mod">
          <ac:chgData name="Marek Chládek - 2N" userId="d68c704c-9058-41b0-b385-846b5a1a0d3e" providerId="ADAL" clId="{293738E7-0E35-47F0-91D6-0FC3803802AD}" dt="2023-02-24T10:44:50.963" v="326"/>
          <ac:spMkLst>
            <pc:docMk/>
            <pc:sldMk cId="1682249488" sldId="347"/>
            <ac:spMk id="7" creationId="{024394E8-AD7E-5B57-A315-B885F38A96BD}"/>
          </ac:spMkLst>
        </pc:spChg>
        <pc:spChg chg="add del mod">
          <ac:chgData name="Marek Chládek - 2N" userId="d68c704c-9058-41b0-b385-846b5a1a0d3e" providerId="ADAL" clId="{293738E7-0E35-47F0-91D6-0FC3803802AD}" dt="2023-02-23T10:50:29.109" v="192" actId="478"/>
          <ac:spMkLst>
            <pc:docMk/>
            <pc:sldMk cId="1682249488" sldId="347"/>
            <ac:spMk id="7" creationId="{5ADC3421-9AC2-CAF9-212D-258CE265F007}"/>
          </ac:spMkLst>
        </pc:spChg>
        <pc:spChg chg="add del mod">
          <ac:chgData name="Marek Chládek - 2N" userId="d68c704c-9058-41b0-b385-846b5a1a0d3e" providerId="ADAL" clId="{293738E7-0E35-47F0-91D6-0FC3803802AD}" dt="2023-02-23T10:50:27.383" v="191" actId="478"/>
          <ac:spMkLst>
            <pc:docMk/>
            <pc:sldMk cId="1682249488" sldId="347"/>
            <ac:spMk id="8" creationId="{1303C653-B361-297C-1118-B9482C8C4B52}"/>
          </ac:spMkLst>
        </pc:spChg>
        <pc:spChg chg="add del mod">
          <ac:chgData name="Marek Chládek - 2N" userId="d68c704c-9058-41b0-b385-846b5a1a0d3e" providerId="ADAL" clId="{293738E7-0E35-47F0-91D6-0FC3803802AD}" dt="2023-02-24T10:44:50.963" v="326"/>
          <ac:spMkLst>
            <pc:docMk/>
            <pc:sldMk cId="1682249488" sldId="347"/>
            <ac:spMk id="8" creationId="{4BA77967-137B-698D-06C1-0B550CC16CB4}"/>
          </ac:spMkLst>
        </pc:spChg>
        <pc:spChg chg="add mod">
          <ac:chgData name="Marek Chládek - 2N" userId="d68c704c-9058-41b0-b385-846b5a1a0d3e" providerId="ADAL" clId="{293738E7-0E35-47F0-91D6-0FC3803802AD}" dt="2023-02-23T10:51:25.172" v="203" actId="207"/>
          <ac:spMkLst>
            <pc:docMk/>
            <pc:sldMk cId="1682249488" sldId="347"/>
            <ac:spMk id="9" creationId="{3BA6F195-B8BF-9D51-6882-CF84782625B5}"/>
          </ac:spMkLst>
        </pc:spChg>
        <pc:spChg chg="add mod">
          <ac:chgData name="Marek Chládek - 2N" userId="d68c704c-9058-41b0-b385-846b5a1a0d3e" providerId="ADAL" clId="{293738E7-0E35-47F0-91D6-0FC3803802AD}" dt="2023-02-23T10:51:25.172" v="203" actId="207"/>
          <ac:spMkLst>
            <pc:docMk/>
            <pc:sldMk cId="1682249488" sldId="347"/>
            <ac:spMk id="10" creationId="{D451AE32-1396-7AE9-2D39-59FD02CA7F87}"/>
          </ac:spMkLst>
        </pc:spChg>
        <pc:spChg chg="add mod">
          <ac:chgData name="Marek Chládek - 2N" userId="d68c704c-9058-41b0-b385-846b5a1a0d3e" providerId="ADAL" clId="{293738E7-0E35-47F0-91D6-0FC3803802AD}" dt="2023-02-23T10:51:25.172" v="203" actId="207"/>
          <ac:spMkLst>
            <pc:docMk/>
            <pc:sldMk cId="1682249488" sldId="347"/>
            <ac:spMk id="12" creationId="{2B85A437-3681-33C4-BFAB-4DA82C07B89D}"/>
          </ac:spMkLst>
        </pc:spChg>
        <pc:spChg chg="add mod">
          <ac:chgData name="Marek Chládek - 2N" userId="d68c704c-9058-41b0-b385-846b5a1a0d3e" providerId="ADAL" clId="{293738E7-0E35-47F0-91D6-0FC3803802AD}" dt="2023-02-23T10:51:25.172" v="203" actId="207"/>
          <ac:spMkLst>
            <pc:docMk/>
            <pc:sldMk cId="1682249488" sldId="347"/>
            <ac:spMk id="13" creationId="{0F0D0E1B-C104-7C07-EBDD-14B42C63EFBC}"/>
          </ac:spMkLst>
        </pc:spChg>
        <pc:spChg chg="add del mod">
          <ac:chgData name="Marek Chládek - 2N" userId="d68c704c-9058-41b0-b385-846b5a1a0d3e" providerId="ADAL" clId="{293738E7-0E35-47F0-91D6-0FC3803802AD}" dt="2023-02-24T10:44:50.963" v="326"/>
          <ac:spMkLst>
            <pc:docMk/>
            <pc:sldMk cId="1682249488" sldId="347"/>
            <ac:spMk id="14" creationId="{2B53AACB-B802-D5B3-3AC6-83353A68C0CF}"/>
          </ac:spMkLst>
        </pc:spChg>
        <pc:spChg chg="del mod">
          <ac:chgData name="Marek Chládek - 2N" userId="d68c704c-9058-41b0-b385-846b5a1a0d3e" providerId="ADAL" clId="{293738E7-0E35-47F0-91D6-0FC3803802AD}" dt="2023-02-23T10:50:01.693" v="185" actId="478"/>
          <ac:spMkLst>
            <pc:docMk/>
            <pc:sldMk cId="1682249488" sldId="347"/>
            <ac:spMk id="14" creationId="{6E49B0E5-706C-4A09-B75D-55CD89EA9720}"/>
          </ac:spMkLst>
        </pc:spChg>
        <pc:spChg chg="add del mod">
          <ac:chgData name="Marek Chládek - 2N" userId="d68c704c-9058-41b0-b385-846b5a1a0d3e" providerId="ADAL" clId="{293738E7-0E35-47F0-91D6-0FC3803802AD}" dt="2023-02-24T10:44:50.963" v="326"/>
          <ac:spMkLst>
            <pc:docMk/>
            <pc:sldMk cId="1682249488" sldId="347"/>
            <ac:spMk id="15" creationId="{DB5F1A03-64F4-0266-61CD-1E45987EDE03}"/>
          </ac:spMkLst>
        </pc:spChg>
        <pc:spChg chg="add del mod">
          <ac:chgData name="Marek Chládek - 2N" userId="d68c704c-9058-41b0-b385-846b5a1a0d3e" providerId="ADAL" clId="{293738E7-0E35-47F0-91D6-0FC3803802AD}" dt="2023-02-24T10:44:50.963" v="326"/>
          <ac:spMkLst>
            <pc:docMk/>
            <pc:sldMk cId="1682249488" sldId="347"/>
            <ac:spMk id="16" creationId="{A90013B8-6B8C-63C4-68F0-43B5D2B8C657}"/>
          </ac:spMkLst>
        </pc:spChg>
        <pc:spChg chg="add del mod">
          <ac:chgData name="Marek Chládek - 2N" userId="d68c704c-9058-41b0-b385-846b5a1a0d3e" providerId="ADAL" clId="{293738E7-0E35-47F0-91D6-0FC3803802AD}" dt="2023-02-24T10:44:50.963" v="326"/>
          <ac:spMkLst>
            <pc:docMk/>
            <pc:sldMk cId="1682249488" sldId="347"/>
            <ac:spMk id="17" creationId="{4B3763F2-7ACB-8E84-89B6-34DD8065DE88}"/>
          </ac:spMkLst>
        </pc:spChg>
        <pc:spChg chg="add del mod">
          <ac:chgData name="Marek Chládek - 2N" userId="d68c704c-9058-41b0-b385-846b5a1a0d3e" providerId="ADAL" clId="{293738E7-0E35-47F0-91D6-0FC3803802AD}" dt="2023-02-24T10:44:50.963" v="326"/>
          <ac:spMkLst>
            <pc:docMk/>
            <pc:sldMk cId="1682249488" sldId="347"/>
            <ac:spMk id="18" creationId="{03FF4DDB-2E8F-5705-71F8-350518D35302}"/>
          </ac:spMkLst>
        </pc:spChg>
        <pc:spChg chg="add del mod">
          <ac:chgData name="Marek Chládek - 2N" userId="d68c704c-9058-41b0-b385-846b5a1a0d3e" providerId="ADAL" clId="{293738E7-0E35-47F0-91D6-0FC3803802AD}" dt="2023-02-24T10:44:50.963" v="326"/>
          <ac:spMkLst>
            <pc:docMk/>
            <pc:sldMk cId="1682249488" sldId="347"/>
            <ac:spMk id="19" creationId="{557847FD-2697-D4E6-0641-B2C221F979D1}"/>
          </ac:spMkLst>
        </pc:spChg>
        <pc:spChg chg="add del mod">
          <ac:chgData name="Marek Chládek - 2N" userId="d68c704c-9058-41b0-b385-846b5a1a0d3e" providerId="ADAL" clId="{293738E7-0E35-47F0-91D6-0FC3803802AD}" dt="2023-02-24T10:44:50.963" v="326"/>
          <ac:spMkLst>
            <pc:docMk/>
            <pc:sldMk cId="1682249488" sldId="347"/>
            <ac:spMk id="20" creationId="{A654C364-72C1-512A-1144-8CDDA4F1110C}"/>
          </ac:spMkLst>
        </pc:spChg>
        <pc:spChg chg="mod">
          <ac:chgData name="Marek Chládek - 2N" userId="d68c704c-9058-41b0-b385-846b5a1a0d3e" providerId="ADAL" clId="{293738E7-0E35-47F0-91D6-0FC3803802AD}" dt="2023-02-23T09:42:16.659" v="25" actId="1076"/>
          <ac:spMkLst>
            <pc:docMk/>
            <pc:sldMk cId="1682249488" sldId="347"/>
            <ac:spMk id="21" creationId="{CCC59495-A3C7-4BE6-A44C-265C617BB9CA}"/>
          </ac:spMkLst>
        </pc:spChg>
        <pc:spChg chg="del mod">
          <ac:chgData name="Marek Chládek - 2N" userId="d68c704c-9058-41b0-b385-846b5a1a0d3e" providerId="ADAL" clId="{293738E7-0E35-47F0-91D6-0FC3803802AD}" dt="2023-02-23T10:50:07.262" v="187" actId="478"/>
          <ac:spMkLst>
            <pc:docMk/>
            <pc:sldMk cId="1682249488" sldId="347"/>
            <ac:spMk id="22" creationId="{58DD63E1-D7C7-40FA-A638-87B96DE36174}"/>
          </ac:spMkLst>
        </pc:spChg>
        <pc:spChg chg="del mod">
          <ac:chgData name="Marek Chládek - 2N" userId="d68c704c-9058-41b0-b385-846b5a1a0d3e" providerId="ADAL" clId="{293738E7-0E35-47F0-91D6-0FC3803802AD}" dt="2023-02-23T10:50:08.758" v="188" actId="478"/>
          <ac:spMkLst>
            <pc:docMk/>
            <pc:sldMk cId="1682249488" sldId="347"/>
            <ac:spMk id="28" creationId="{04F41D06-BF8F-44FE-B2A2-08D546191EF6}"/>
          </ac:spMkLst>
        </pc:spChg>
        <pc:spChg chg="del mod">
          <ac:chgData name="Marek Chládek - 2N" userId="d68c704c-9058-41b0-b385-846b5a1a0d3e" providerId="ADAL" clId="{293738E7-0E35-47F0-91D6-0FC3803802AD}" dt="2023-02-23T10:50:10.445" v="189" actId="478"/>
          <ac:spMkLst>
            <pc:docMk/>
            <pc:sldMk cId="1682249488" sldId="347"/>
            <ac:spMk id="30" creationId="{C0936CC7-5B70-449A-8F7F-5AE549649FA0}"/>
          </ac:spMkLst>
        </pc:spChg>
        <pc:picChg chg="add mod">
          <ac:chgData name="Marek Chládek - 2N" userId="d68c704c-9058-41b0-b385-846b5a1a0d3e" providerId="ADAL" clId="{293738E7-0E35-47F0-91D6-0FC3803802AD}" dt="2023-02-24T10:46:49.182" v="335" actId="571"/>
          <ac:picMkLst>
            <pc:docMk/>
            <pc:sldMk cId="1682249488" sldId="347"/>
            <ac:picMk id="22" creationId="{459D13FC-6402-667B-54F9-F54E6B896116}"/>
          </ac:picMkLst>
        </pc:picChg>
        <pc:picChg chg="mod">
          <ac:chgData name="Marek Chládek - 2N" userId="d68c704c-9058-41b0-b385-846b5a1a0d3e" providerId="ADAL" clId="{293738E7-0E35-47F0-91D6-0FC3803802AD}" dt="2023-02-24T10:45:47.838" v="330" actId="1362"/>
          <ac:picMkLst>
            <pc:docMk/>
            <pc:sldMk cId="1682249488" sldId="347"/>
            <ac:picMk id="23" creationId="{55B48FE8-3544-4BC6-B8CD-13B2A022E0B3}"/>
          </ac:picMkLst>
        </pc:picChg>
        <pc:picChg chg="add mod">
          <ac:chgData name="Marek Chládek - 2N" userId="d68c704c-9058-41b0-b385-846b5a1a0d3e" providerId="ADAL" clId="{293738E7-0E35-47F0-91D6-0FC3803802AD}" dt="2023-02-24T10:46:49.182" v="335" actId="571"/>
          <ac:picMkLst>
            <pc:docMk/>
            <pc:sldMk cId="1682249488" sldId="347"/>
            <ac:picMk id="28" creationId="{7D8D2E71-FE8D-59D1-42CF-A9AC7743421F}"/>
          </ac:picMkLst>
        </pc:picChg>
      </pc:sldChg>
      <pc:sldChg chg="modSp mod">
        <pc:chgData name="Marek Chládek - 2N" userId="d68c704c-9058-41b0-b385-846b5a1a0d3e" providerId="ADAL" clId="{293738E7-0E35-47F0-91D6-0FC3803802AD}" dt="2023-02-23T09:48:19.788" v="65" actId="18131"/>
        <pc:sldMkLst>
          <pc:docMk/>
          <pc:sldMk cId="2882886119" sldId="349"/>
        </pc:sldMkLst>
        <pc:picChg chg="mod modCrop">
          <ac:chgData name="Marek Chládek - 2N" userId="d68c704c-9058-41b0-b385-846b5a1a0d3e" providerId="ADAL" clId="{293738E7-0E35-47F0-91D6-0FC3803802AD}" dt="2023-02-23T09:48:19.788" v="65" actId="18131"/>
          <ac:picMkLst>
            <pc:docMk/>
            <pc:sldMk cId="2882886119" sldId="349"/>
            <ac:picMk id="13" creationId="{A9AE7246-AC9A-6AB0-52D3-0424F0ADCAB4}"/>
          </ac:picMkLst>
        </pc:picChg>
      </pc:sldChg>
      <pc:sldChg chg="modSp mod">
        <pc:chgData name="Marek Chládek - 2N" userId="d68c704c-9058-41b0-b385-846b5a1a0d3e" providerId="ADAL" clId="{293738E7-0E35-47F0-91D6-0FC3803802AD}" dt="2023-02-24T10:49:56.610" v="338" actId="790"/>
        <pc:sldMkLst>
          <pc:docMk/>
          <pc:sldMk cId="3316857907" sldId="350"/>
        </pc:sldMkLst>
        <pc:spChg chg="mod">
          <ac:chgData name="Marek Chládek - 2N" userId="d68c704c-9058-41b0-b385-846b5a1a0d3e" providerId="ADAL" clId="{293738E7-0E35-47F0-91D6-0FC3803802AD}" dt="2023-02-23T14:25:42.804" v="205" actId="6549"/>
          <ac:spMkLst>
            <pc:docMk/>
            <pc:sldMk cId="3316857907" sldId="350"/>
            <ac:spMk id="3" creationId="{198C046A-EBBC-47AB-8D8A-07CA693D72C7}"/>
          </ac:spMkLst>
        </pc:spChg>
        <pc:spChg chg="mod">
          <ac:chgData name="Marek Chládek - 2N" userId="d68c704c-9058-41b0-b385-846b5a1a0d3e" providerId="ADAL" clId="{293738E7-0E35-47F0-91D6-0FC3803802AD}" dt="2023-02-24T10:49:56.610" v="338" actId="790"/>
          <ac:spMkLst>
            <pc:docMk/>
            <pc:sldMk cId="3316857907" sldId="350"/>
            <ac:spMk id="4" creationId="{3A4F2BD6-D711-F6A0-9633-3B762464F4A9}"/>
          </ac:spMkLst>
        </pc:spChg>
      </pc:sldChg>
      <pc:sldChg chg="modSp mod">
        <pc:chgData name="Marek Chládek - 2N" userId="d68c704c-9058-41b0-b385-846b5a1a0d3e" providerId="ADAL" clId="{293738E7-0E35-47F0-91D6-0FC3803802AD}" dt="2023-03-28T12:06:40.058" v="349" actId="20577"/>
        <pc:sldMkLst>
          <pc:docMk/>
          <pc:sldMk cId="3120408691" sldId="353"/>
        </pc:sldMkLst>
        <pc:spChg chg="mod">
          <ac:chgData name="Marek Chládek - 2N" userId="d68c704c-9058-41b0-b385-846b5a1a0d3e" providerId="ADAL" clId="{293738E7-0E35-47F0-91D6-0FC3803802AD}" dt="2023-02-23T09:56:13.958" v="169" actId="790"/>
          <ac:spMkLst>
            <pc:docMk/>
            <pc:sldMk cId="3120408691" sldId="353"/>
            <ac:spMk id="2" creationId="{A2F68C30-B1C7-463C-9443-F64B1162C315}"/>
          </ac:spMkLst>
        </pc:spChg>
        <pc:spChg chg="mod">
          <ac:chgData name="Marek Chládek - 2N" userId="d68c704c-9058-41b0-b385-846b5a1a0d3e" providerId="ADAL" clId="{293738E7-0E35-47F0-91D6-0FC3803802AD}" dt="2023-02-23T09:50:53.968" v="82" actId="20577"/>
          <ac:spMkLst>
            <pc:docMk/>
            <pc:sldMk cId="3120408691" sldId="353"/>
            <ac:spMk id="3" creationId="{198C046A-EBBC-47AB-8D8A-07CA693D72C7}"/>
          </ac:spMkLst>
        </pc:spChg>
        <pc:spChg chg="mod">
          <ac:chgData name="Marek Chládek - 2N" userId="d68c704c-9058-41b0-b385-846b5a1a0d3e" providerId="ADAL" clId="{293738E7-0E35-47F0-91D6-0FC3803802AD}" dt="2023-03-28T12:06:40.058" v="349" actId="20577"/>
          <ac:spMkLst>
            <pc:docMk/>
            <pc:sldMk cId="3120408691" sldId="353"/>
            <ac:spMk id="4" creationId="{3A4F2BD6-D711-F6A0-9633-3B762464F4A9}"/>
          </ac:spMkLst>
        </pc:spChg>
        <pc:picChg chg="mod modCrop">
          <ac:chgData name="Marek Chládek - 2N" userId="d68c704c-9058-41b0-b385-846b5a1a0d3e" providerId="ADAL" clId="{293738E7-0E35-47F0-91D6-0FC3803802AD}" dt="2023-02-23T09:54:39.052" v="167" actId="18131"/>
          <ac:picMkLst>
            <pc:docMk/>
            <pc:sldMk cId="3120408691" sldId="353"/>
            <ac:picMk id="13" creationId="{A9AE7246-AC9A-6AB0-52D3-0424F0ADCAB4}"/>
          </ac:picMkLst>
        </pc:picChg>
      </pc:sldChg>
      <pc:sldChg chg="modSp">
        <pc:chgData name="Marek Chládek - 2N" userId="d68c704c-9058-41b0-b385-846b5a1a0d3e" providerId="ADAL" clId="{293738E7-0E35-47F0-91D6-0FC3803802AD}" dt="2023-02-23T10:01:12.728" v="170" actId="14826"/>
        <pc:sldMkLst>
          <pc:docMk/>
          <pc:sldMk cId="3757470877" sldId="354"/>
        </pc:sldMkLst>
        <pc:picChg chg="mod">
          <ac:chgData name="Marek Chládek - 2N" userId="d68c704c-9058-41b0-b385-846b5a1a0d3e" providerId="ADAL" clId="{293738E7-0E35-47F0-91D6-0FC3803802AD}" dt="2023-02-23T10:01:12.728" v="170" actId="14826"/>
          <ac:picMkLst>
            <pc:docMk/>
            <pc:sldMk cId="3757470877" sldId="354"/>
            <ac:picMk id="13" creationId="{A9AE7246-AC9A-6AB0-52D3-0424F0ADCAB4}"/>
          </ac:picMkLst>
        </pc:picChg>
      </pc:sldChg>
      <pc:sldChg chg="modSp mod addCm delCm">
        <pc:chgData name="Marek Chládek - 2N" userId="d68c704c-9058-41b0-b385-846b5a1a0d3e" providerId="ADAL" clId="{293738E7-0E35-47F0-91D6-0FC3803802AD}" dt="2023-02-24T15:09:28.967" v="346" actId="14826"/>
        <pc:sldMkLst>
          <pc:docMk/>
          <pc:sldMk cId="3656860479" sldId="359"/>
        </pc:sldMkLst>
        <pc:spChg chg="mod">
          <ac:chgData name="Marek Chládek - 2N" userId="d68c704c-9058-41b0-b385-846b5a1a0d3e" providerId="ADAL" clId="{293738E7-0E35-47F0-91D6-0FC3803802AD}" dt="2023-02-24T10:42:20.980" v="323" actId="14100"/>
          <ac:spMkLst>
            <pc:docMk/>
            <pc:sldMk cId="3656860479" sldId="359"/>
            <ac:spMk id="4" creationId="{1CA11B4B-57DA-4874-B3AE-C9CF15F9BBD3}"/>
          </ac:spMkLst>
        </pc:spChg>
        <pc:spChg chg="mod">
          <ac:chgData name="Marek Chládek - 2N" userId="d68c704c-9058-41b0-b385-846b5a1a0d3e" providerId="ADAL" clId="{293738E7-0E35-47F0-91D6-0FC3803802AD}" dt="2023-02-24T15:09:28.967" v="346" actId="14826"/>
          <ac:spMkLst>
            <pc:docMk/>
            <pc:sldMk cId="3656860479" sldId="359"/>
            <ac:spMk id="10" creationId="{6DCCFDA2-C767-439C-AD8D-AFAFE99E62FF}"/>
          </ac:spMkLst>
        </pc:spChg>
        <pc:spChg chg="mod">
          <ac:chgData name="Marek Chládek - 2N" userId="d68c704c-9058-41b0-b385-846b5a1a0d3e" providerId="ADAL" clId="{293738E7-0E35-47F0-91D6-0FC3803802AD}" dt="2023-02-24T10:42:20.980" v="323" actId="14100"/>
          <ac:spMkLst>
            <pc:docMk/>
            <pc:sldMk cId="3656860479" sldId="359"/>
            <ac:spMk id="19" creationId="{ABF8D73B-B51A-4CE4-A659-F26AADF1AD14}"/>
          </ac:spMkLst>
        </pc:spChg>
        <pc:spChg chg="mod">
          <ac:chgData name="Marek Chládek - 2N" userId="d68c704c-9058-41b0-b385-846b5a1a0d3e" providerId="ADAL" clId="{293738E7-0E35-47F0-91D6-0FC3803802AD}" dt="2023-02-24T10:42:20.980" v="323" actId="14100"/>
          <ac:spMkLst>
            <pc:docMk/>
            <pc:sldMk cId="3656860479" sldId="359"/>
            <ac:spMk id="20" creationId="{A99C8B1D-AE9C-4B80-A724-C7A897C76D48}"/>
          </ac:spMkLst>
        </pc:spChg>
        <pc:spChg chg="mod">
          <ac:chgData name="Marek Chládek - 2N" userId="d68c704c-9058-41b0-b385-846b5a1a0d3e" providerId="ADAL" clId="{293738E7-0E35-47F0-91D6-0FC3803802AD}" dt="2023-02-24T10:42:20.980" v="323" actId="14100"/>
          <ac:spMkLst>
            <pc:docMk/>
            <pc:sldMk cId="3656860479" sldId="359"/>
            <ac:spMk id="21" creationId="{557B75B7-7083-4F13-836A-7E27D615F58F}"/>
          </ac:spMkLst>
        </pc:spChg>
        <pc:spChg chg="mod">
          <ac:chgData name="Marek Chládek - 2N" userId="d68c704c-9058-41b0-b385-846b5a1a0d3e" providerId="ADAL" clId="{293738E7-0E35-47F0-91D6-0FC3803802AD}" dt="2023-02-24T10:42:20.980" v="323" actId="14100"/>
          <ac:spMkLst>
            <pc:docMk/>
            <pc:sldMk cId="3656860479" sldId="359"/>
            <ac:spMk id="22" creationId="{FEB78651-3A0F-4047-8F78-7F41432ADE4B}"/>
          </ac:spMkLst>
        </pc:spChg>
        <pc:spChg chg="mod">
          <ac:chgData name="Marek Chládek - 2N" userId="d68c704c-9058-41b0-b385-846b5a1a0d3e" providerId="ADAL" clId="{293738E7-0E35-47F0-91D6-0FC3803802AD}" dt="2023-02-24T10:42:20.980" v="323" actId="14100"/>
          <ac:spMkLst>
            <pc:docMk/>
            <pc:sldMk cId="3656860479" sldId="359"/>
            <ac:spMk id="28" creationId="{413E858A-F693-458F-9429-F61A48C9A54A}"/>
          </ac:spMkLst>
        </pc:spChg>
        <pc:spChg chg="mod">
          <ac:chgData name="Marek Chládek - 2N" userId="d68c704c-9058-41b0-b385-846b5a1a0d3e" providerId="ADAL" clId="{293738E7-0E35-47F0-91D6-0FC3803802AD}" dt="2023-02-24T10:42:20.980" v="323" actId="14100"/>
          <ac:spMkLst>
            <pc:docMk/>
            <pc:sldMk cId="3656860479" sldId="359"/>
            <ac:spMk id="34" creationId="{7CC33B55-D7CF-4517-A972-F0A2040AAA2E}"/>
          </ac:spMkLst>
        </pc:spChg>
        <pc:grpChg chg="mod">
          <ac:chgData name="Marek Chládek - 2N" userId="d68c704c-9058-41b0-b385-846b5a1a0d3e" providerId="ADAL" clId="{293738E7-0E35-47F0-91D6-0FC3803802AD}" dt="2023-02-24T15:09:28.967" v="346" actId="14826"/>
          <ac:grpSpMkLst>
            <pc:docMk/>
            <pc:sldMk cId="3656860479" sldId="359"/>
            <ac:grpSpMk id="5" creationId="{6E193330-0D00-4259-B93B-A413E67C0A80}"/>
          </ac:grpSpMkLst>
        </pc:grpChg>
        <pc:grpChg chg="mod">
          <ac:chgData name="Marek Chládek - 2N" userId="d68c704c-9058-41b0-b385-846b5a1a0d3e" providerId="ADAL" clId="{293738E7-0E35-47F0-91D6-0FC3803802AD}" dt="2023-02-24T15:09:28.967" v="346" actId="14826"/>
          <ac:grpSpMkLst>
            <pc:docMk/>
            <pc:sldMk cId="3656860479" sldId="359"/>
            <ac:grpSpMk id="7" creationId="{F2E2F361-5C91-4FBA-9D1C-B606E8D971FC}"/>
          </ac:grpSpMkLst>
        </pc:grpChg>
        <pc:grpChg chg="mod">
          <ac:chgData name="Marek Chládek - 2N" userId="d68c704c-9058-41b0-b385-846b5a1a0d3e" providerId="ADAL" clId="{293738E7-0E35-47F0-91D6-0FC3803802AD}" dt="2023-02-24T10:42:20.980" v="323" actId="14100"/>
          <ac:grpSpMkLst>
            <pc:docMk/>
            <pc:sldMk cId="3656860479" sldId="359"/>
            <ac:grpSpMk id="11" creationId="{3DFEEFDD-FDC1-439A-AA85-19FDD7C6A14F}"/>
          </ac:grpSpMkLst>
        </pc:grpChg>
        <pc:grpChg chg="mod">
          <ac:chgData name="Marek Chládek - 2N" userId="d68c704c-9058-41b0-b385-846b5a1a0d3e" providerId="ADAL" clId="{293738E7-0E35-47F0-91D6-0FC3803802AD}" dt="2023-02-24T10:42:20.980" v="323" actId="14100"/>
          <ac:grpSpMkLst>
            <pc:docMk/>
            <pc:sldMk cId="3656860479" sldId="359"/>
            <ac:grpSpMk id="16" creationId="{38C74671-C891-4477-8CCE-2E4F37A91883}"/>
          </ac:grpSpMkLst>
        </pc:grpChg>
        <pc:grpChg chg="mod">
          <ac:chgData name="Marek Chládek - 2N" userId="d68c704c-9058-41b0-b385-846b5a1a0d3e" providerId="ADAL" clId="{293738E7-0E35-47F0-91D6-0FC3803802AD}" dt="2023-02-24T10:42:20.980" v="323" actId="14100"/>
          <ac:grpSpMkLst>
            <pc:docMk/>
            <pc:sldMk cId="3656860479" sldId="359"/>
            <ac:grpSpMk id="23" creationId="{2E5A1E5E-A7DB-4DCB-843A-D556F1ADA333}"/>
          </ac:grpSpMkLst>
        </pc:grpChg>
        <pc:grpChg chg="mod">
          <ac:chgData name="Marek Chládek - 2N" userId="d68c704c-9058-41b0-b385-846b5a1a0d3e" providerId="ADAL" clId="{293738E7-0E35-47F0-91D6-0FC3803802AD}" dt="2023-02-24T10:42:20.980" v="323" actId="14100"/>
          <ac:grpSpMkLst>
            <pc:docMk/>
            <pc:sldMk cId="3656860479" sldId="359"/>
            <ac:grpSpMk id="31" creationId="{EF3C0247-B656-4AED-B7C0-BE1457DA9E4C}"/>
          </ac:grpSpMkLst>
        </pc:grpChg>
        <pc:picChg chg="mod">
          <ac:chgData name="Marek Chládek - 2N" userId="d68c704c-9058-41b0-b385-846b5a1a0d3e" providerId="ADAL" clId="{293738E7-0E35-47F0-91D6-0FC3803802AD}" dt="2023-02-24T15:09:28.967" v="346" actId="14826"/>
          <ac:picMkLst>
            <pc:docMk/>
            <pc:sldMk cId="3656860479" sldId="359"/>
            <ac:picMk id="8" creationId="{BA6AC82F-FFFC-4F81-B5CB-87050FE8A117}"/>
          </ac:picMkLst>
        </pc:picChg>
        <pc:picChg chg="mod">
          <ac:chgData name="Marek Chládek - 2N" userId="d68c704c-9058-41b0-b385-846b5a1a0d3e" providerId="ADAL" clId="{293738E7-0E35-47F0-91D6-0FC3803802AD}" dt="2023-02-24T10:42:20.980" v="323" actId="14100"/>
          <ac:picMkLst>
            <pc:docMk/>
            <pc:sldMk cId="3656860479" sldId="359"/>
            <ac:picMk id="30" creationId="{08AB57DE-0D80-49EC-94E1-B8AFCCFF27DC}"/>
          </ac:picMkLst>
        </pc:picChg>
        <pc:cxnChg chg="mod">
          <ac:chgData name="Marek Chládek - 2N" userId="d68c704c-9058-41b0-b385-846b5a1a0d3e" providerId="ADAL" clId="{293738E7-0E35-47F0-91D6-0FC3803802AD}" dt="2023-02-24T15:09:28.967" v="346" actId="14826"/>
          <ac:cxnSpMkLst>
            <pc:docMk/>
            <pc:sldMk cId="3656860479" sldId="359"/>
            <ac:cxnSpMk id="9" creationId="{9E4E5591-870C-4FF7-BF6D-31A4037D1B36}"/>
          </ac:cxnSpMkLst>
        </pc:cxnChg>
        <pc:cxnChg chg="mod">
          <ac:chgData name="Marek Chládek - 2N" userId="d68c704c-9058-41b0-b385-846b5a1a0d3e" providerId="ADAL" clId="{293738E7-0E35-47F0-91D6-0FC3803802AD}" dt="2023-02-24T10:42:20.980" v="323" actId="14100"/>
          <ac:cxnSpMkLst>
            <pc:docMk/>
            <pc:sldMk cId="3656860479" sldId="359"/>
            <ac:cxnSpMk id="29" creationId="{DE9528FB-0EAD-4975-A2B1-13D6EB22919A}"/>
          </ac:cxnSpMkLst>
        </pc:cxnChg>
      </pc:sldChg>
      <pc:sldChg chg="modSp mod">
        <pc:chgData name="Marek Chládek - 2N" userId="d68c704c-9058-41b0-b385-846b5a1a0d3e" providerId="ADAL" clId="{293738E7-0E35-47F0-91D6-0FC3803802AD}" dt="2023-02-24T10:49:42.974" v="337" actId="790"/>
        <pc:sldMkLst>
          <pc:docMk/>
          <pc:sldMk cId="3989536210" sldId="508"/>
        </pc:sldMkLst>
        <pc:spChg chg="mod">
          <ac:chgData name="Marek Chládek - 2N" userId="d68c704c-9058-41b0-b385-846b5a1a0d3e" providerId="ADAL" clId="{293738E7-0E35-47F0-91D6-0FC3803802AD}" dt="2023-02-24T10:49:42.974" v="337" actId="790"/>
          <ac:spMkLst>
            <pc:docMk/>
            <pc:sldMk cId="3989536210" sldId="508"/>
            <ac:spMk id="18" creationId="{254CED8B-088A-4B7A-A427-AB34CA9B7B15}"/>
          </ac:spMkLst>
        </pc:spChg>
      </pc:sldChg>
      <pc:sldChg chg="modSp mod">
        <pc:chgData name="Marek Chládek - 2N" userId="d68c704c-9058-41b0-b385-846b5a1a0d3e" providerId="ADAL" clId="{293738E7-0E35-47F0-91D6-0FC3803802AD}" dt="2023-02-23T10:51:13.305" v="201" actId="108"/>
        <pc:sldMkLst>
          <pc:docMk/>
          <pc:sldMk cId="1193153011" sldId="511"/>
        </pc:sldMkLst>
        <pc:spChg chg="mod">
          <ac:chgData name="Marek Chládek - 2N" userId="d68c704c-9058-41b0-b385-846b5a1a0d3e" providerId="ADAL" clId="{293738E7-0E35-47F0-91D6-0FC3803802AD}" dt="2023-02-23T10:51:13.305" v="201" actId="108"/>
          <ac:spMkLst>
            <pc:docMk/>
            <pc:sldMk cId="1193153011" sldId="511"/>
            <ac:spMk id="31" creationId="{E4B306D9-26FC-4B97-A4EF-50F922B00F1D}"/>
          </ac:spMkLst>
        </pc:spChg>
        <pc:spChg chg="mod">
          <ac:chgData name="Marek Chládek - 2N" userId="d68c704c-9058-41b0-b385-846b5a1a0d3e" providerId="ADAL" clId="{293738E7-0E35-47F0-91D6-0FC3803802AD}" dt="2023-02-23T10:51:11.221" v="200" actId="108"/>
          <ac:spMkLst>
            <pc:docMk/>
            <pc:sldMk cId="1193153011" sldId="511"/>
            <ac:spMk id="32" creationId="{B8559AAE-72A1-4430-A3CE-4CE4F2E37ADB}"/>
          </ac:spMkLst>
        </pc:spChg>
        <pc:spChg chg="mod">
          <ac:chgData name="Marek Chládek - 2N" userId="d68c704c-9058-41b0-b385-846b5a1a0d3e" providerId="ADAL" clId="{293738E7-0E35-47F0-91D6-0FC3803802AD}" dt="2023-02-23T10:51:03.726" v="199" actId="20577"/>
          <ac:spMkLst>
            <pc:docMk/>
            <pc:sldMk cId="1193153011" sldId="511"/>
            <ac:spMk id="33" creationId="{47A4E3F5-2590-4C2C-8340-99B8F61B20AA}"/>
          </ac:spMkLst>
        </pc:spChg>
        <pc:spChg chg="mod">
          <ac:chgData name="Marek Chládek - 2N" userId="d68c704c-9058-41b0-b385-846b5a1a0d3e" providerId="ADAL" clId="{293738E7-0E35-47F0-91D6-0FC3803802AD}" dt="2023-02-23T10:50:57.373" v="195" actId="947"/>
          <ac:spMkLst>
            <pc:docMk/>
            <pc:sldMk cId="1193153011" sldId="511"/>
            <ac:spMk id="35" creationId="{56FC9A8C-B385-4506-8F9A-256C9EAE5AD4}"/>
          </ac:spMkLst>
        </pc:spChg>
      </pc:sldChg>
      <pc:sldChg chg="modSp mod">
        <pc:chgData name="Marek Chládek - 2N" userId="d68c704c-9058-41b0-b385-846b5a1a0d3e" providerId="ADAL" clId="{293738E7-0E35-47F0-91D6-0FC3803802AD}" dt="2023-02-23T14:29:07.764" v="269" actId="14100"/>
        <pc:sldMkLst>
          <pc:docMk/>
          <pc:sldMk cId="3381602586" sldId="512"/>
        </pc:sldMkLst>
        <pc:spChg chg="mod">
          <ac:chgData name="Marek Chládek - 2N" userId="d68c704c-9058-41b0-b385-846b5a1a0d3e" providerId="ADAL" clId="{293738E7-0E35-47F0-91D6-0FC3803802AD}" dt="2023-02-23T14:29:07.764" v="269" actId="14100"/>
          <ac:spMkLst>
            <pc:docMk/>
            <pc:sldMk cId="3381602586" sldId="512"/>
            <ac:spMk id="2" creationId="{43944EFC-687B-471E-97AB-2AB3FE0EAABA}"/>
          </ac:spMkLst>
        </pc:spChg>
        <pc:spChg chg="mod">
          <ac:chgData name="Marek Chládek - 2N" userId="d68c704c-9058-41b0-b385-846b5a1a0d3e" providerId="ADAL" clId="{293738E7-0E35-47F0-91D6-0FC3803802AD}" dt="2023-02-23T09:53:35.372" v="157" actId="20577"/>
          <ac:spMkLst>
            <pc:docMk/>
            <pc:sldMk cId="3381602586" sldId="512"/>
            <ac:spMk id="22" creationId="{58DD63E1-D7C7-40FA-A638-87B96DE36174}"/>
          </ac:spMkLst>
        </pc:spChg>
        <pc:spChg chg="mod">
          <ac:chgData name="Marek Chládek - 2N" userId="d68c704c-9058-41b0-b385-846b5a1a0d3e" providerId="ADAL" clId="{293738E7-0E35-47F0-91D6-0FC3803802AD}" dt="2023-02-23T09:53:40.140" v="161" actId="20577"/>
          <ac:spMkLst>
            <pc:docMk/>
            <pc:sldMk cId="3381602586" sldId="512"/>
            <ac:spMk id="28" creationId="{04F41D06-BF8F-44FE-B2A2-08D546191EF6}"/>
          </ac:spMkLst>
        </pc:spChg>
        <pc:spChg chg="mod">
          <ac:chgData name="Marek Chládek - 2N" userId="d68c704c-9058-41b0-b385-846b5a1a0d3e" providerId="ADAL" clId="{293738E7-0E35-47F0-91D6-0FC3803802AD}" dt="2023-02-23T09:53:45.566" v="165" actId="6549"/>
          <ac:spMkLst>
            <pc:docMk/>
            <pc:sldMk cId="3381602586" sldId="512"/>
            <ac:spMk id="30" creationId="{C0936CC7-5B70-449A-8F7F-5AE549649FA0}"/>
          </ac:spMkLst>
        </pc:spChg>
      </pc:sldChg>
      <pc:sldChg chg="modSp mod">
        <pc:chgData name="Marek Chládek - 2N" userId="d68c704c-9058-41b0-b385-846b5a1a0d3e" providerId="ADAL" clId="{293738E7-0E35-47F0-91D6-0FC3803802AD}" dt="2023-02-23T14:29:14.304" v="271" actId="14100"/>
        <pc:sldMkLst>
          <pc:docMk/>
          <pc:sldMk cId="2632612966" sldId="513"/>
        </pc:sldMkLst>
        <pc:spChg chg="mod">
          <ac:chgData name="Marek Chládek - 2N" userId="d68c704c-9058-41b0-b385-846b5a1a0d3e" providerId="ADAL" clId="{293738E7-0E35-47F0-91D6-0FC3803802AD}" dt="2023-02-23T14:29:14.304" v="271" actId="14100"/>
          <ac:spMkLst>
            <pc:docMk/>
            <pc:sldMk cId="2632612966" sldId="513"/>
            <ac:spMk id="2" creationId="{43944EFC-687B-471E-97AB-2AB3FE0EAABA}"/>
          </ac:spMkLst>
        </pc:spChg>
      </pc:sldChg>
      <pc:sldChg chg="modSp mod addCm delCm">
        <pc:chgData name="Marek Chládek - 2N" userId="d68c704c-9058-41b0-b385-846b5a1a0d3e" providerId="ADAL" clId="{293738E7-0E35-47F0-91D6-0FC3803802AD}" dt="2023-02-24T15:08:39.514" v="344" actId="1076"/>
        <pc:sldMkLst>
          <pc:docMk/>
          <pc:sldMk cId="1655281907" sldId="515"/>
        </pc:sldMkLst>
        <pc:spChg chg="mod">
          <ac:chgData name="Marek Chládek - 2N" userId="d68c704c-9058-41b0-b385-846b5a1a0d3e" providerId="ADAL" clId="{293738E7-0E35-47F0-91D6-0FC3803802AD}" dt="2023-02-24T10:50:18.959" v="339" actId="790"/>
          <ac:spMkLst>
            <pc:docMk/>
            <pc:sldMk cId="1655281907" sldId="515"/>
            <ac:spMk id="2" creationId="{43944EFC-687B-471E-97AB-2AB3FE0EAABA}"/>
          </ac:spMkLst>
        </pc:spChg>
        <pc:spChg chg="mod">
          <ac:chgData name="Marek Chládek - 2N" userId="d68c704c-9058-41b0-b385-846b5a1a0d3e" providerId="ADAL" clId="{293738E7-0E35-47F0-91D6-0FC3803802AD}" dt="2023-02-24T10:50:18.959" v="339" actId="790"/>
          <ac:spMkLst>
            <pc:docMk/>
            <pc:sldMk cId="1655281907" sldId="515"/>
            <ac:spMk id="11" creationId="{7D555FFD-11BD-4938-945A-0DC139D17CE0}"/>
          </ac:spMkLst>
        </pc:spChg>
        <pc:spChg chg="mod">
          <ac:chgData name="Marek Chládek - 2N" userId="d68c704c-9058-41b0-b385-846b5a1a0d3e" providerId="ADAL" clId="{293738E7-0E35-47F0-91D6-0FC3803802AD}" dt="2023-02-24T10:50:18.959" v="339" actId="790"/>
          <ac:spMkLst>
            <pc:docMk/>
            <pc:sldMk cId="1655281907" sldId="515"/>
            <ac:spMk id="14" creationId="{6E49B0E5-706C-4A09-B75D-55CD89EA9720}"/>
          </ac:spMkLst>
        </pc:spChg>
        <pc:spChg chg="mod">
          <ac:chgData name="Marek Chládek - 2N" userId="d68c704c-9058-41b0-b385-846b5a1a0d3e" providerId="ADAL" clId="{293738E7-0E35-47F0-91D6-0FC3803802AD}" dt="2023-02-24T10:50:18.959" v="339" actId="790"/>
          <ac:spMkLst>
            <pc:docMk/>
            <pc:sldMk cId="1655281907" sldId="515"/>
            <ac:spMk id="15" creationId="{7972A139-555B-434E-BB08-8DC94CB34703}"/>
          </ac:spMkLst>
        </pc:spChg>
        <pc:spChg chg="mod">
          <ac:chgData name="Marek Chládek - 2N" userId="d68c704c-9058-41b0-b385-846b5a1a0d3e" providerId="ADAL" clId="{293738E7-0E35-47F0-91D6-0FC3803802AD}" dt="2023-02-24T10:50:18.959" v="339" actId="790"/>
          <ac:spMkLst>
            <pc:docMk/>
            <pc:sldMk cId="1655281907" sldId="515"/>
            <ac:spMk id="16" creationId="{4D5C4B69-C0B4-4211-A28A-6B9C95CED5E2}"/>
          </ac:spMkLst>
        </pc:spChg>
        <pc:spChg chg="mod">
          <ac:chgData name="Marek Chládek - 2N" userId="d68c704c-9058-41b0-b385-846b5a1a0d3e" providerId="ADAL" clId="{293738E7-0E35-47F0-91D6-0FC3803802AD}" dt="2023-02-24T10:50:18.959" v="339" actId="790"/>
          <ac:spMkLst>
            <pc:docMk/>
            <pc:sldMk cId="1655281907" sldId="515"/>
            <ac:spMk id="17" creationId="{D569B44D-81F5-489B-9505-80F3604B0008}"/>
          </ac:spMkLst>
        </pc:spChg>
        <pc:spChg chg="mod">
          <ac:chgData name="Marek Chládek - 2N" userId="d68c704c-9058-41b0-b385-846b5a1a0d3e" providerId="ADAL" clId="{293738E7-0E35-47F0-91D6-0FC3803802AD}" dt="2023-02-24T10:50:18.959" v="339" actId="790"/>
          <ac:spMkLst>
            <pc:docMk/>
            <pc:sldMk cId="1655281907" sldId="515"/>
            <ac:spMk id="21" creationId="{CCC59495-A3C7-4BE6-A44C-265C617BB9CA}"/>
          </ac:spMkLst>
        </pc:spChg>
        <pc:spChg chg="mod">
          <ac:chgData name="Marek Chládek - 2N" userId="d68c704c-9058-41b0-b385-846b5a1a0d3e" providerId="ADAL" clId="{293738E7-0E35-47F0-91D6-0FC3803802AD}" dt="2023-02-24T10:50:18.959" v="339" actId="790"/>
          <ac:spMkLst>
            <pc:docMk/>
            <pc:sldMk cId="1655281907" sldId="515"/>
            <ac:spMk id="22" creationId="{58DD63E1-D7C7-40FA-A638-87B96DE36174}"/>
          </ac:spMkLst>
        </pc:spChg>
        <pc:spChg chg="mod">
          <ac:chgData name="Marek Chládek - 2N" userId="d68c704c-9058-41b0-b385-846b5a1a0d3e" providerId="ADAL" clId="{293738E7-0E35-47F0-91D6-0FC3803802AD}" dt="2023-02-24T10:50:18.959" v="339" actId="790"/>
          <ac:spMkLst>
            <pc:docMk/>
            <pc:sldMk cId="1655281907" sldId="515"/>
            <ac:spMk id="27" creationId="{9F060982-8358-4637-8843-FD5DBD3A48B7}"/>
          </ac:spMkLst>
        </pc:spChg>
        <pc:spChg chg="mod">
          <ac:chgData name="Marek Chládek - 2N" userId="d68c704c-9058-41b0-b385-846b5a1a0d3e" providerId="ADAL" clId="{293738E7-0E35-47F0-91D6-0FC3803802AD}" dt="2023-02-24T10:50:18.959" v="339" actId="790"/>
          <ac:spMkLst>
            <pc:docMk/>
            <pc:sldMk cId="1655281907" sldId="515"/>
            <ac:spMk id="28" creationId="{04F41D06-BF8F-44FE-B2A2-08D546191EF6}"/>
          </ac:spMkLst>
        </pc:spChg>
        <pc:picChg chg="mod">
          <ac:chgData name="Marek Chládek - 2N" userId="d68c704c-9058-41b0-b385-846b5a1a0d3e" providerId="ADAL" clId="{293738E7-0E35-47F0-91D6-0FC3803802AD}" dt="2023-02-23T14:35:39.221" v="283" actId="1076"/>
          <ac:picMkLst>
            <pc:docMk/>
            <pc:sldMk cId="1655281907" sldId="515"/>
            <ac:picMk id="33" creationId="{3D30859A-DCA1-4574-9467-1962B786915B}"/>
          </ac:picMkLst>
        </pc:picChg>
        <pc:picChg chg="mod">
          <ac:chgData name="Marek Chládek - 2N" userId="d68c704c-9058-41b0-b385-846b5a1a0d3e" providerId="ADAL" clId="{293738E7-0E35-47F0-91D6-0FC3803802AD}" dt="2023-02-23T14:40:25.462" v="308" actId="1076"/>
          <ac:picMkLst>
            <pc:docMk/>
            <pc:sldMk cId="1655281907" sldId="515"/>
            <ac:picMk id="35" creationId="{401B9D8F-4A05-4712-B0D6-8B3FCDF7766E}"/>
          </ac:picMkLst>
        </pc:picChg>
        <pc:picChg chg="mod">
          <ac:chgData name="Marek Chládek - 2N" userId="d68c704c-9058-41b0-b385-846b5a1a0d3e" providerId="ADAL" clId="{293738E7-0E35-47F0-91D6-0FC3803802AD}" dt="2023-02-24T15:08:39.514" v="344" actId="1076"/>
          <ac:picMkLst>
            <pc:docMk/>
            <pc:sldMk cId="1655281907" sldId="515"/>
            <ac:picMk id="36" creationId="{2B513B77-3255-4831-ACB3-6745C15BE334}"/>
          </ac:picMkLst>
        </pc:picChg>
      </pc:sldChg>
      <pc:sldChg chg="addSp delSp modSp mod">
        <pc:chgData name="Marek Chládek - 2N" userId="d68c704c-9058-41b0-b385-846b5a1a0d3e" providerId="ADAL" clId="{293738E7-0E35-47F0-91D6-0FC3803802AD}" dt="2023-02-24T15:20:29.239" v="348"/>
        <pc:sldMkLst>
          <pc:docMk/>
          <pc:sldMk cId="2821081589" sldId="516"/>
        </pc:sldMkLst>
        <pc:picChg chg="add mod">
          <ac:chgData name="Marek Chládek - 2N" userId="d68c704c-9058-41b0-b385-846b5a1a0d3e" providerId="ADAL" clId="{293738E7-0E35-47F0-91D6-0FC3803802AD}" dt="2023-02-24T15:20:29.239" v="348"/>
          <ac:picMkLst>
            <pc:docMk/>
            <pc:sldMk cId="2821081589" sldId="516"/>
            <ac:picMk id="2" creationId="{BF9A2FEC-FF47-BA8D-A0B7-63449B799784}"/>
          </ac:picMkLst>
        </pc:picChg>
        <pc:picChg chg="mod">
          <ac:chgData name="Marek Chládek - 2N" userId="d68c704c-9058-41b0-b385-846b5a1a0d3e" providerId="ADAL" clId="{293738E7-0E35-47F0-91D6-0FC3803802AD}" dt="2023-02-23T14:40:22.810" v="306" actId="14826"/>
          <ac:picMkLst>
            <pc:docMk/>
            <pc:sldMk cId="2821081589" sldId="516"/>
            <ac:picMk id="23" creationId="{C26DE256-ED95-4573-8B1F-62C65E261720}"/>
          </ac:picMkLst>
        </pc:picChg>
        <pc:picChg chg="del mod">
          <ac:chgData name="Marek Chládek - 2N" userId="d68c704c-9058-41b0-b385-846b5a1a0d3e" providerId="ADAL" clId="{293738E7-0E35-47F0-91D6-0FC3803802AD}" dt="2023-02-24T15:20:28.636" v="347" actId="478"/>
          <ac:picMkLst>
            <pc:docMk/>
            <pc:sldMk cId="2821081589" sldId="516"/>
            <ac:picMk id="25" creationId="{194C2E60-5BFF-448F-8C52-7BCEA43125D2}"/>
          </ac:picMkLst>
        </pc:picChg>
      </pc:sldChg>
      <pc:sldChg chg="modSp mod">
        <pc:chgData name="Marek Chládek - 2N" userId="d68c704c-9058-41b0-b385-846b5a1a0d3e" providerId="ADAL" clId="{293738E7-0E35-47F0-91D6-0FC3803802AD}" dt="2023-02-23T14:28:27.761" v="267" actId="242"/>
        <pc:sldMkLst>
          <pc:docMk/>
          <pc:sldMk cId="1280301155" sldId="517"/>
        </pc:sldMkLst>
        <pc:spChg chg="mod">
          <ac:chgData name="Marek Chládek - 2N" userId="d68c704c-9058-41b0-b385-846b5a1a0d3e" providerId="ADAL" clId="{293738E7-0E35-47F0-91D6-0FC3803802AD}" dt="2023-02-23T14:28:27.761" v="267" actId="242"/>
          <ac:spMkLst>
            <pc:docMk/>
            <pc:sldMk cId="1280301155" sldId="517"/>
            <ac:spMk id="7" creationId="{42264C96-C44A-4210-876D-8332284E8922}"/>
          </ac:spMkLst>
        </pc:spChg>
        <pc:spChg chg="mod">
          <ac:chgData name="Marek Chládek - 2N" userId="d68c704c-9058-41b0-b385-846b5a1a0d3e" providerId="ADAL" clId="{293738E7-0E35-47F0-91D6-0FC3803802AD}" dt="2023-02-23T14:28:11.456" v="266" actId="20577"/>
          <ac:spMkLst>
            <pc:docMk/>
            <pc:sldMk cId="1280301155" sldId="517"/>
            <ac:spMk id="8" creationId="{920E9614-F2FC-475C-BDF6-C408637812F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58B60-9559-4832-ACC4-CA8195BE05CA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7DAFD-4CC9-4646-ACB5-DA2704CEC2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3728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Slide - No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777810"/>
            <a:ext cx="9144000" cy="184235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1417A6-C4A3-8243-AEF3-CAB737511F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3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Name </a:t>
            </a:r>
            <a:r>
              <a:rPr lang="cs-CZ" dirty="0" err="1"/>
              <a:t>Surname</a:t>
            </a:r>
            <a:endParaRPr lang="cs-CZ" dirty="0"/>
          </a:p>
        </p:txBody>
      </p:sp>
      <p:sp>
        <p:nvSpPr>
          <p:cNvPr id="27" name="Zástupný text 26">
            <a:extLst>
              <a:ext uri="{FF2B5EF4-FFF2-40B4-BE49-F238E27FC236}">
                <a16:creationId xmlns:a16="http://schemas.microsoft.com/office/drawing/2014/main" id="{19AAFAF6-BD8A-391D-FC01-20BE40790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dirty="0" err="1"/>
              <a:t>Date</a:t>
            </a:r>
            <a:endParaRPr lang="cs-CZ" dirty="0"/>
          </a:p>
        </p:txBody>
      </p:sp>
      <p:pic>
        <p:nvPicPr>
          <p:cNvPr id="6" name="Obrázek 7">
            <a:extLst>
              <a:ext uri="{FF2B5EF4-FFF2-40B4-BE49-F238E27FC236}">
                <a16:creationId xmlns:a16="http://schemas.microsoft.com/office/drawing/2014/main" id="{483506A7-A738-4FFC-8712-C1C68FA85D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3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, 3x Icon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1C737EFC-009E-4A4A-EFBA-07861027A5A3}"/>
              </a:ext>
            </a:extLst>
          </p:cNvPr>
          <p:cNvSpPr/>
          <p:nvPr userDrawn="1"/>
        </p:nvSpPr>
        <p:spPr>
          <a:xfrm>
            <a:off x="4315327" y="301396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2" name="Zaoblený obdélník 13">
            <a:extLst>
              <a:ext uri="{FF2B5EF4-FFF2-40B4-BE49-F238E27FC236}">
                <a16:creationId xmlns:a16="http://schemas.microsoft.com/office/drawing/2014/main" id="{EAB84F00-73D4-9DA2-B5CD-7AE1C4D9F96A}"/>
              </a:ext>
            </a:extLst>
          </p:cNvPr>
          <p:cNvSpPr/>
          <p:nvPr userDrawn="1"/>
        </p:nvSpPr>
        <p:spPr>
          <a:xfrm>
            <a:off x="8390834" y="301395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4" name="Zaoblený obdélník 13">
            <a:extLst>
              <a:ext uri="{FF2B5EF4-FFF2-40B4-BE49-F238E27FC236}">
                <a16:creationId xmlns:a16="http://schemas.microsoft.com/office/drawing/2014/main" id="{61ED0A1F-F68B-19E8-AF6D-0FAF35FD2BA8}"/>
              </a:ext>
            </a:extLst>
          </p:cNvPr>
          <p:cNvSpPr/>
          <p:nvPr userDrawn="1"/>
        </p:nvSpPr>
        <p:spPr>
          <a:xfrm>
            <a:off x="247842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1"/>
          </a:xfrm>
          <a:prstGeom prst="round2SameRect">
            <a:avLst>
              <a:gd name="adj1" fmla="val 4100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3" y="301396"/>
            <a:ext cx="3577389" cy="3893851"/>
          </a:xfrm>
          <a:prstGeom prst="round2SameRect">
            <a:avLst>
              <a:gd name="adj1" fmla="val 3532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301396"/>
            <a:ext cx="3577389" cy="3893851"/>
          </a:xfrm>
          <a:prstGeom prst="round2SameRect">
            <a:avLst>
              <a:gd name="adj1" fmla="val 390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6797EF7-80AA-2733-1087-58496DCF35C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2763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F7C2681-8A16-552A-7773-0321F6B6442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024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3BA5B78-AF0E-B11F-19CC-40597385E5F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6630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8A35A214-CB58-0D07-6CC1-62F00E51E62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23008AF3-01E0-7BA0-F698-A4F64264A19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646C0895-59F7-A6FC-F351-32B70671A5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9775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4" grpId="0" animBg="1"/>
      <p:bldP spid="11" grpId="0"/>
      <p:bldP spid="13" grpId="0"/>
      <p:bldP spid="16" grpId="0"/>
      <p:bldP spid="2" grpId="0"/>
      <p:bldP spid="3" grpId="0"/>
      <p:bldP spid="4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s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1C737EFC-009E-4A4A-EFBA-07861027A5A3}"/>
              </a:ext>
            </a:extLst>
          </p:cNvPr>
          <p:cNvSpPr/>
          <p:nvPr userDrawn="1"/>
        </p:nvSpPr>
        <p:spPr>
          <a:xfrm>
            <a:off x="4315327" y="301396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2" name="Zaoblený obdélník 13">
            <a:extLst>
              <a:ext uri="{FF2B5EF4-FFF2-40B4-BE49-F238E27FC236}">
                <a16:creationId xmlns:a16="http://schemas.microsoft.com/office/drawing/2014/main" id="{EAB84F00-73D4-9DA2-B5CD-7AE1C4D9F96A}"/>
              </a:ext>
            </a:extLst>
          </p:cNvPr>
          <p:cNvSpPr/>
          <p:nvPr userDrawn="1"/>
        </p:nvSpPr>
        <p:spPr>
          <a:xfrm>
            <a:off x="8390834" y="301395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4" name="Zaoblený obdélník 13">
            <a:extLst>
              <a:ext uri="{FF2B5EF4-FFF2-40B4-BE49-F238E27FC236}">
                <a16:creationId xmlns:a16="http://schemas.microsoft.com/office/drawing/2014/main" id="{61ED0A1F-F68B-19E8-AF6D-0FAF35FD2BA8}"/>
              </a:ext>
            </a:extLst>
          </p:cNvPr>
          <p:cNvSpPr/>
          <p:nvPr userDrawn="1"/>
        </p:nvSpPr>
        <p:spPr>
          <a:xfrm>
            <a:off x="247842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0247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66307" y="4390990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1"/>
          </a:xfrm>
          <a:prstGeom prst="round2SameRect">
            <a:avLst>
              <a:gd name="adj1" fmla="val 4100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3" y="301396"/>
            <a:ext cx="3577389" cy="3893851"/>
          </a:xfrm>
          <a:prstGeom prst="round2SameRect">
            <a:avLst>
              <a:gd name="adj1" fmla="val 3532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301396"/>
            <a:ext cx="3577389" cy="3893851"/>
          </a:xfrm>
          <a:prstGeom prst="round2SameRect">
            <a:avLst>
              <a:gd name="adj1" fmla="val 390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3" name="Zástupný text 5">
            <a:extLst>
              <a:ext uri="{FF2B5EF4-FFF2-40B4-BE49-F238E27FC236}">
                <a16:creationId xmlns:a16="http://schemas.microsoft.com/office/drawing/2014/main" id="{7683A1BF-4A1A-142D-2EF5-9B2FDAAB28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2762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4" name="Text Placeholder 30">
            <a:extLst>
              <a:ext uri="{FF2B5EF4-FFF2-40B4-BE49-F238E27FC236}">
                <a16:creationId xmlns:a16="http://schemas.microsoft.com/office/drawing/2014/main" id="{2A0E4200-09CD-166B-69A9-8E39A49DB54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3176C203-ACD5-51C2-CDE0-EF653524F21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0FBF12D2-649B-A06B-BC86-1A51F5280E9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1250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4" grpId="0" animBg="1"/>
      <p:bldP spid="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13" grpId="0"/>
      <p:bldP spid="16" grpId="0"/>
      <p:bldP spid="3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582443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6387" y="0"/>
            <a:ext cx="7925613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2/3 Image Picture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E9C8E12F-90CD-A2C2-B22C-9982EB8E2F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3775" y="3780015"/>
            <a:ext cx="3582444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4AADC549-AFEA-2E96-0EC9-BEE519F3D77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9235"/>
            <a:ext cx="3582443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0405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0983" y="291287"/>
            <a:ext cx="3762257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927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2/3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0984" y="3771900"/>
            <a:ext cx="3762258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752E2499-DDCC-0942-ADD3-11645ABC0E1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40983" y="4661120"/>
            <a:ext cx="3762258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3547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2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5439086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1/2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5439087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E3C8F347-81C3-8570-70CB-A8EC609CEE7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5439086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6206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2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168" y="291287"/>
            <a:ext cx="575207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1953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1/2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51168" y="3771900"/>
            <a:ext cx="5752074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D1D3C592-49ED-046F-5713-29FBCB5213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51168" y="4661120"/>
            <a:ext cx="5752074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9802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7652899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5" y="3771900"/>
            <a:ext cx="7652899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E3C8F347-81C3-8570-70CB-A8EC609CEE7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4" y="4661120"/>
            <a:ext cx="7652898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" name="Zástupný symbol obrázku 4">
            <a:extLst>
              <a:ext uri="{FF2B5EF4-FFF2-40B4-BE49-F238E27FC236}">
                <a16:creationId xmlns:a16="http://schemas.microsoft.com/office/drawing/2014/main" id="{4C426573-76AE-9B04-AC0C-6BA29B5B5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09813" y="0"/>
            <a:ext cx="38821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1/3 Image Picture</a:t>
            </a:r>
          </a:p>
        </p:txBody>
      </p:sp>
    </p:spTree>
    <p:extLst>
      <p:ext uri="{BB962C8B-B14F-4D97-AF65-F5344CB8AC3E}">
        <p14:creationId xmlns:p14="http://schemas.microsoft.com/office/powerpoint/2010/main" val="52550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7610" y="291287"/>
            <a:ext cx="7805631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8821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1/3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97610" y="3771900"/>
            <a:ext cx="7805631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D1D3C592-49ED-046F-5713-29FBCB5213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097610" y="4661120"/>
            <a:ext cx="780563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6929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jekt grafu 8">
            <a:extLst>
              <a:ext uri="{FF2B5EF4-FFF2-40B4-BE49-F238E27FC236}">
                <a16:creationId xmlns:a16="http://schemas.microsoft.com/office/drawing/2014/main" id="{237D7716-34DF-F72F-ADC5-AC5C6345E41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3771900" y="281763"/>
            <a:ext cx="8267700" cy="6149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Chart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285051"/>
            <a:ext cx="3114987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0AC068BB-4D69-53BB-2984-0FE12434F4D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6" y="4174270"/>
            <a:ext cx="3114986" cy="2257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DDA0CE27-B816-2432-E492-8ACC0F2E5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114985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557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3CB4A063-304F-C574-B27E-C8A3BE59F4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Picture (</a:t>
            </a:r>
            <a:r>
              <a:rPr lang="cs-CZ" dirty="0" err="1"/>
              <a:t>recommend</a:t>
            </a:r>
            <a:r>
              <a:rPr lang="cs-CZ" dirty="0"/>
              <a:t> to </a:t>
            </a:r>
            <a:r>
              <a:rPr lang="cs-CZ" dirty="0" err="1"/>
              <a:t>choose</a:t>
            </a:r>
            <a:r>
              <a:rPr lang="cs-CZ" dirty="0"/>
              <a:t> </a:t>
            </a:r>
            <a:r>
              <a:rPr lang="cs-CZ" dirty="0" err="1"/>
              <a:t>bright</a:t>
            </a:r>
            <a:r>
              <a:rPr lang="cs-CZ" dirty="0"/>
              <a:t> </a:t>
            </a:r>
            <a:r>
              <a:rPr lang="cs-CZ" dirty="0" err="1"/>
              <a:t>images</a:t>
            </a:r>
            <a:r>
              <a:rPr lang="cs-CZ" dirty="0"/>
              <a:t>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E61A94F-4AFE-4304-7C57-160E2449B1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A4E14F02-5DCE-8269-04FF-9E67B5D6E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4" y="2507824"/>
            <a:ext cx="9095875" cy="1842353"/>
          </a:xfrm>
          <a:prstGeom prst="rect">
            <a:avLst/>
          </a:prstGeom>
        </p:spPr>
        <p:txBody>
          <a:bodyPr anchor="ctr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693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- Image, Title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3CB4A063-304F-C574-B27E-C8A3BE59F4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Background Picture</a:t>
            </a:r>
            <a:br>
              <a:rPr lang="cs-CZ" dirty="0"/>
            </a:br>
            <a:r>
              <a:rPr lang="cs-CZ" dirty="0"/>
              <a:t>(</a:t>
            </a:r>
            <a:r>
              <a:rPr lang="cs-CZ" dirty="0" err="1"/>
              <a:t>recommend</a:t>
            </a:r>
            <a:r>
              <a:rPr lang="cs-CZ" dirty="0"/>
              <a:t> to </a:t>
            </a:r>
            <a:r>
              <a:rPr lang="cs-CZ" dirty="0" err="1"/>
              <a:t>choose</a:t>
            </a:r>
            <a:r>
              <a:rPr lang="cs-CZ" dirty="0"/>
              <a:t> </a:t>
            </a:r>
            <a:r>
              <a:rPr lang="cs-CZ" dirty="0" err="1"/>
              <a:t>bright</a:t>
            </a:r>
            <a:r>
              <a:rPr lang="cs-CZ" dirty="0"/>
              <a:t> </a:t>
            </a:r>
            <a:r>
              <a:rPr lang="cs-CZ" dirty="0" err="1"/>
              <a:t>images</a:t>
            </a:r>
            <a:r>
              <a:rPr lang="cs-CZ" dirty="0"/>
              <a:t>)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1925053"/>
            <a:ext cx="5716192" cy="266302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C8CEE668-1D72-4BA6-C900-21767290B1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3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Name </a:t>
            </a:r>
            <a:r>
              <a:rPr lang="cs-CZ" dirty="0" err="1"/>
              <a:t>Surname</a:t>
            </a:r>
            <a:endParaRPr lang="cs-CZ" dirty="0"/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9C6FEE71-9CA6-FB7C-09A7-33AF78DC9D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dirty="0" err="1"/>
              <a:t>Date</a:t>
            </a:r>
            <a:endParaRPr lang="cs-CZ" dirty="0"/>
          </a:p>
        </p:txBody>
      </p:sp>
      <p:pic>
        <p:nvPicPr>
          <p:cNvPr id="9" name="Obrázek 7">
            <a:extLst>
              <a:ext uri="{FF2B5EF4-FFF2-40B4-BE49-F238E27FC236}">
                <a16:creationId xmlns:a16="http://schemas.microsoft.com/office/drawing/2014/main" id="{90362FEA-8BA5-4CC7-986E-91B46F8C0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8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con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15326" y="3984561"/>
            <a:ext cx="3577389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90834" y="3984561"/>
            <a:ext cx="357738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66A95E1-0A5B-FDCC-47E4-43B5A466C3B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776" y="330836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D0A4C12-E494-5BA6-485F-29A4373110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15326" y="330836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CA83D7B7-1AA0-2B0F-B4BF-BAEDD3BC677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406876" y="330836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32" name="Zástupný text 5">
            <a:extLst>
              <a:ext uri="{FF2B5EF4-FFF2-40B4-BE49-F238E27FC236}">
                <a16:creationId xmlns:a16="http://schemas.microsoft.com/office/drawing/2014/main" id="{5FEF2CCB-1FE1-9049-1F80-4F7639062E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3984561"/>
            <a:ext cx="357840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3" name="Nadpis 1">
            <a:extLst>
              <a:ext uri="{FF2B5EF4-FFF2-40B4-BE49-F238E27FC236}">
                <a16:creationId xmlns:a16="http://schemas.microsoft.com/office/drawing/2014/main" id="{8FCD36AE-1CA4-D7AD-8423-A3A06B1E2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C894289F-E3E8-D910-41BF-C75B052FDBA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3775" y="4576182"/>
            <a:ext cx="3578400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583276FE-682C-AC5E-AD76-4C802FF5123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15328" y="4576182"/>
            <a:ext cx="3577388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41" name="Text Placeholder 30">
            <a:extLst>
              <a:ext uri="{FF2B5EF4-FFF2-40B4-BE49-F238E27FC236}">
                <a16:creationId xmlns:a16="http://schemas.microsoft.com/office/drawing/2014/main" id="{89870AF6-BFD8-5EF0-28C0-545B24DAFDE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390834" y="4576182"/>
            <a:ext cx="357738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46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x Icon, 4x Title, 4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19544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96293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07918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3538110-9DCF-078F-1A6C-8493AA53734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319544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FD7AA76-ABAB-5A87-1C13-3D91862C27C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07918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5378402-B0B1-4D00-F67E-E171F567735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496293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BD0C5F90-E8FF-0D3B-7D96-68E0A4387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040F8935-3E2C-5ED8-D452-0691D7F999D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23776" y="3990839"/>
            <a:ext cx="2414342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98D4FD8F-E970-5D7B-3041-B7874AB93C4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776" y="330836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838F3BBF-35D8-BAE6-CAC5-47709BEDD88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3775" y="4576183"/>
            <a:ext cx="2414342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A66CF5E3-BB36-5273-1A79-A18934FC2CC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319544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3DE2216A-20FD-6FA6-0D2A-76F31CEB55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7918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FD7562B6-7AA6-8701-D28C-82C2BA9BE4F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496293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4739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6x Icon, 6x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15328" y="3418658"/>
            <a:ext cx="3577388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6" name="Zástupný text 5">
            <a:extLst>
              <a:ext uri="{FF2B5EF4-FFF2-40B4-BE49-F238E27FC236}">
                <a16:creationId xmlns:a16="http://schemas.microsoft.com/office/drawing/2014/main" id="{8723D9B3-009F-9EFB-1DF3-E87170FF21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5328" y="5585824"/>
            <a:ext cx="3577388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AC848373-8529-598C-C82C-8660CC202E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90834" y="5598355"/>
            <a:ext cx="3577387" cy="6903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8" name="Zástupný text 5">
            <a:extLst>
              <a:ext uri="{FF2B5EF4-FFF2-40B4-BE49-F238E27FC236}">
                <a16:creationId xmlns:a16="http://schemas.microsoft.com/office/drawing/2014/main" id="{E7D13BCF-9FE6-5C67-F8B0-E1894AB08FE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3774" y="5580304"/>
            <a:ext cx="3578399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0" name="Zástupný text 5">
            <a:extLst>
              <a:ext uri="{FF2B5EF4-FFF2-40B4-BE49-F238E27FC236}">
                <a16:creationId xmlns:a16="http://schemas.microsoft.com/office/drawing/2014/main" id="{52C49148-AF51-EFDB-2650-E271176CBFB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4" y="3418658"/>
            <a:ext cx="3578399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285F23D-ECAF-E5E7-15A6-984E45BE803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23775" y="274304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8150D86-E621-5B08-706C-A340F46E714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23775" y="4904693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FFC1468-570F-B273-A54D-7ECB80E10F2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315326" y="274503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AF60947-9691-AE16-0936-7A76B7CEAE5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15326" y="4906683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951869A-5E28-5240-13CC-02FE1871110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389827" y="274304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5CA6AF3-F4C2-D681-CA26-B59DEFF349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389827" y="49227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21" name="Zástupný text 5">
            <a:extLst>
              <a:ext uri="{FF2B5EF4-FFF2-40B4-BE49-F238E27FC236}">
                <a16:creationId xmlns:a16="http://schemas.microsoft.com/office/drawing/2014/main" id="{3AA5CF79-B467-2E01-4BA3-75556476984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390834" y="3418658"/>
            <a:ext cx="3577387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D67B001D-891C-30D3-4D97-CB9069BF2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673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con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15326" y="3984561"/>
            <a:ext cx="3577389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90834" y="3984561"/>
            <a:ext cx="357738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66A95E1-0A5B-FDCC-47E4-43B5A466C3B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776" y="330836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D0A4C12-E494-5BA6-485F-29A4373110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15326" y="330836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CA83D7B7-1AA0-2B0F-B4BF-BAEDD3BC677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406876" y="330836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32" name="Zástupný text 5">
            <a:extLst>
              <a:ext uri="{FF2B5EF4-FFF2-40B4-BE49-F238E27FC236}">
                <a16:creationId xmlns:a16="http://schemas.microsoft.com/office/drawing/2014/main" id="{5FEF2CCB-1FE1-9049-1F80-4F7639062E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3984561"/>
            <a:ext cx="357840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3" name="Nadpis 1">
            <a:extLst>
              <a:ext uri="{FF2B5EF4-FFF2-40B4-BE49-F238E27FC236}">
                <a16:creationId xmlns:a16="http://schemas.microsoft.com/office/drawing/2014/main" id="{8FCD36AE-1CA4-D7AD-8423-A3A06B1E2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C894289F-E3E8-D910-41BF-C75B052FDBA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3775" y="4576182"/>
            <a:ext cx="3578400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583276FE-682C-AC5E-AD76-4C802FF5123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15328" y="4576182"/>
            <a:ext cx="3577388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41" name="Text Placeholder 30">
            <a:extLst>
              <a:ext uri="{FF2B5EF4-FFF2-40B4-BE49-F238E27FC236}">
                <a16:creationId xmlns:a16="http://schemas.microsoft.com/office/drawing/2014/main" id="{89870AF6-BFD8-5EF0-28C0-545B24DAFDE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390834" y="4576182"/>
            <a:ext cx="357738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8725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x Icon, 4x Title, 4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19544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96293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07918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3538110-9DCF-078F-1A6C-8493AA53734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319544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FD7AA76-ABAB-5A87-1C13-3D91862C27C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07918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5378402-B0B1-4D00-F67E-E171F567735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496293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BD0C5F90-E8FF-0D3B-7D96-68E0A4387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040F8935-3E2C-5ED8-D452-0691D7F999D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23776" y="3990839"/>
            <a:ext cx="2414342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98D4FD8F-E970-5D7B-3041-B7874AB93C4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776" y="330836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838F3BBF-35D8-BAE6-CAC5-47709BEDD88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3775" y="4576183"/>
            <a:ext cx="2414342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A66CF5E3-BB36-5273-1A79-A18934FC2CC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319544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3DE2216A-20FD-6FA6-0D2A-76F31CEB55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7918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FD7562B6-7AA6-8701-D28C-82C2BA9BE4F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496293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0847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6x Icon, 6x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15328" y="3418658"/>
            <a:ext cx="3577388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6" name="Zástupný text 5">
            <a:extLst>
              <a:ext uri="{FF2B5EF4-FFF2-40B4-BE49-F238E27FC236}">
                <a16:creationId xmlns:a16="http://schemas.microsoft.com/office/drawing/2014/main" id="{8723D9B3-009F-9EFB-1DF3-E87170FF21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5328" y="5585824"/>
            <a:ext cx="3577388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AC848373-8529-598C-C82C-8660CC202E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90834" y="5598355"/>
            <a:ext cx="3577387" cy="6903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8" name="Zástupný text 5">
            <a:extLst>
              <a:ext uri="{FF2B5EF4-FFF2-40B4-BE49-F238E27FC236}">
                <a16:creationId xmlns:a16="http://schemas.microsoft.com/office/drawing/2014/main" id="{E7D13BCF-9FE6-5C67-F8B0-E1894AB08FE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3774" y="5580304"/>
            <a:ext cx="3578399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0" name="Zástupný text 5">
            <a:extLst>
              <a:ext uri="{FF2B5EF4-FFF2-40B4-BE49-F238E27FC236}">
                <a16:creationId xmlns:a16="http://schemas.microsoft.com/office/drawing/2014/main" id="{52C49148-AF51-EFDB-2650-E271176CBFB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4" y="3418658"/>
            <a:ext cx="3578399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285F23D-ECAF-E5E7-15A6-984E45BE803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23775" y="274304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8150D86-E621-5B08-706C-A340F46E714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23775" y="4904693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FFC1468-570F-B273-A54D-7ECB80E10F2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315326" y="274503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AF60947-9691-AE16-0936-7A76B7CEAE5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15326" y="4906683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951869A-5E28-5240-13CC-02FE1871110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389827" y="274304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5CA6AF3-F4C2-D681-CA26-B59DEFF349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389827" y="49227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21" name="Zástupný text 5">
            <a:extLst>
              <a:ext uri="{FF2B5EF4-FFF2-40B4-BE49-F238E27FC236}">
                <a16:creationId xmlns:a16="http://schemas.microsoft.com/office/drawing/2014/main" id="{3AA5CF79-B467-2E01-4BA3-75556476984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390834" y="3418658"/>
            <a:ext cx="3577387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D67B001D-891C-30D3-4D97-CB9069BF2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620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tro Slide - No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889E65D7-CB10-A673-8D11-60065E8BB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8" y="2777810"/>
            <a:ext cx="9096522" cy="1842353"/>
          </a:xfrm>
          <a:prstGeom prst="rect">
            <a:avLst/>
          </a:prstGeom>
        </p:spPr>
        <p:txBody>
          <a:bodyPr anchor="t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269A3E-79A3-D9CA-0EBD-4AEC0E83F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2" name="Podnadpis 2">
            <a:extLst>
              <a:ext uri="{FF2B5EF4-FFF2-40B4-BE49-F238E27FC236}">
                <a16:creationId xmlns:a16="http://schemas.microsoft.com/office/drawing/2014/main" id="{3407AF17-C80B-4757-3194-4184C8BF5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28" y="4630054"/>
            <a:ext cx="9082008" cy="10305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332F835-2EBF-0F9E-0826-3324E7F210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tro Slide -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4">
            <a:extLst>
              <a:ext uri="{FF2B5EF4-FFF2-40B4-BE49-F238E27FC236}">
                <a16:creationId xmlns:a16="http://schemas.microsoft.com/office/drawing/2014/main" id="{F9500AE1-4061-3A80-05A3-4DF5AEE3A23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Picture (</a:t>
            </a:r>
            <a:r>
              <a:rPr lang="cs-CZ" dirty="0" err="1"/>
              <a:t>recommend</a:t>
            </a:r>
            <a:r>
              <a:rPr lang="cs-CZ" dirty="0"/>
              <a:t> to </a:t>
            </a:r>
            <a:r>
              <a:rPr lang="cs-CZ" dirty="0" err="1"/>
              <a:t>choose</a:t>
            </a:r>
            <a:r>
              <a:rPr lang="cs-CZ" dirty="0"/>
              <a:t> </a:t>
            </a:r>
            <a:r>
              <a:rPr lang="cs-CZ" dirty="0" err="1"/>
              <a:t>bright</a:t>
            </a:r>
            <a:r>
              <a:rPr lang="cs-CZ" dirty="0"/>
              <a:t> </a:t>
            </a:r>
            <a:r>
              <a:rPr lang="cs-CZ" dirty="0" err="1"/>
              <a:t>images</a:t>
            </a:r>
            <a:r>
              <a:rPr lang="cs-CZ" dirty="0"/>
              <a:t>)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89E65D7-CB10-A673-8D11-60065E8BB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8" y="2777810"/>
            <a:ext cx="9096522" cy="1842353"/>
          </a:xfrm>
          <a:prstGeom prst="rect">
            <a:avLst/>
          </a:prstGeom>
        </p:spPr>
        <p:txBody>
          <a:bodyPr anchor="t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269A3E-79A3-D9CA-0EBD-4AEC0E83F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2" name="Podnadpis 2">
            <a:extLst>
              <a:ext uri="{FF2B5EF4-FFF2-40B4-BE49-F238E27FC236}">
                <a16:creationId xmlns:a16="http://schemas.microsoft.com/office/drawing/2014/main" id="{3407AF17-C80B-4757-3194-4184C8BF5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28" y="4630054"/>
            <a:ext cx="9082008" cy="10305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332F835-2EBF-0F9E-0826-3324E7F210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1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4x Icon, 4x Title, 4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19544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96293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07918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3538110-9DCF-078F-1A6C-8493AA53734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319544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FD7AA76-ABAB-5A87-1C13-3D91862C27C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07918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5378402-B0B1-4D00-F67E-E171F567735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496293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BD0C5F90-E8FF-0D3B-7D96-68E0A4387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040F8935-3E2C-5ED8-D452-0691D7F999D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23776" y="3990839"/>
            <a:ext cx="2414342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98D4FD8F-E970-5D7B-3041-B7874AB93C4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776" y="330836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838F3BBF-35D8-BAE6-CAC5-47709BEDD88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3775" y="4576183"/>
            <a:ext cx="2414342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A66CF5E3-BB36-5273-1A79-A18934FC2CC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319544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3DE2216A-20FD-6FA6-0D2A-76F31CEB55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7918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FD7562B6-7AA6-8701-D28C-82C2BA9BE4F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496293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3375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C382514-3760-4C19-BE4E-E6A4EE28E9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373459F-16BA-4323-A6B2-096F028B3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923432"/>
            <a:ext cx="1065793" cy="618000"/>
          </a:xfrm>
          <a:prstGeom prst="rect">
            <a:avLst/>
          </a:prstGeom>
        </p:spPr>
      </p:pic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E63BDD54-881C-418F-8536-DE7FF86469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5526" y="3152409"/>
            <a:ext cx="9137649" cy="15881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E4F7294A-4AE2-46C8-BBF4-BF5DC2B043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7587" y="4849637"/>
            <a:ext cx="9145587" cy="43056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1979789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3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2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15326" y="291288"/>
            <a:ext cx="3577390" cy="6140114"/>
          </a:xfrm>
          <a:prstGeom prst="roundRect">
            <a:avLst>
              <a:gd name="adj" fmla="val 3550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1x2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1FB4DC14-E83A-064F-4395-35FBE60D79D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841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5358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C382514-3760-4C19-BE4E-E6A4EE28E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0" t="12496" r="1" b="125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373459F-16BA-4323-A6B2-096F028B3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923432"/>
            <a:ext cx="1065793" cy="618000"/>
          </a:xfrm>
          <a:prstGeom prst="rect">
            <a:avLst/>
          </a:prstGeom>
        </p:spPr>
      </p:pic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E63BDD54-881C-418F-8536-DE7FF86469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5526" y="3152409"/>
            <a:ext cx="9137649" cy="15881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E4F7294A-4AE2-46C8-BBF4-BF5DC2B043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7587" y="4849637"/>
            <a:ext cx="9145587" cy="43056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10316066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C382514-3760-4C19-BE4E-E6A4EE28E9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373459F-16BA-4323-A6B2-096F028B3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923432"/>
            <a:ext cx="1065793" cy="618000"/>
          </a:xfrm>
          <a:prstGeom prst="rect">
            <a:avLst/>
          </a:prstGeom>
        </p:spPr>
      </p:pic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E63BDD54-881C-418F-8536-DE7FF86469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5526" y="3152409"/>
            <a:ext cx="9137649" cy="15881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E4F7294A-4AE2-46C8-BBF4-BF5DC2B043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7587" y="4849637"/>
            <a:ext cx="9145587" cy="43056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2662849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Diagrams,maps etc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: s jedním zakulaceným rohem 9">
            <a:extLst>
              <a:ext uri="{FF2B5EF4-FFF2-40B4-BE49-F238E27FC236}">
                <a16:creationId xmlns:a16="http://schemas.microsoft.com/office/drawing/2014/main" id="{E134D0D5-4E80-4521-9468-0B26E0369454}"/>
              </a:ext>
            </a:extLst>
          </p:cNvPr>
          <p:cNvSpPr/>
          <p:nvPr userDrawn="1"/>
        </p:nvSpPr>
        <p:spPr>
          <a:xfrm flipH="1">
            <a:off x="381000" y="1203577"/>
            <a:ext cx="11811000" cy="5654420"/>
          </a:xfrm>
          <a:prstGeom prst="round1Rect">
            <a:avLst>
              <a:gd name="adj" fmla="val 287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text 5">
            <a:extLst>
              <a:ext uri="{FF2B5EF4-FFF2-40B4-BE49-F238E27FC236}">
                <a16:creationId xmlns:a16="http://schemas.microsoft.com/office/drawing/2014/main" id="{3D2761F8-8DE6-47A7-BD27-32B158BF65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4AD14DDF-E0AF-4788-8ED3-C18ECB0C0378}"/>
              </a:ext>
            </a:extLst>
          </p:cNvPr>
          <p:cNvGrpSpPr/>
          <p:nvPr userDrawn="1"/>
        </p:nvGrpSpPr>
        <p:grpSpPr>
          <a:xfrm>
            <a:off x="10305995" y="6416676"/>
            <a:ext cx="1724081" cy="310480"/>
            <a:chOff x="10305995" y="6492876"/>
            <a:chExt cx="1724081" cy="310480"/>
          </a:xfrm>
        </p:grpSpPr>
        <p:pic>
          <p:nvPicPr>
            <p:cNvPr id="12" name="Grafický objekt 11">
              <a:extLst>
                <a:ext uri="{FF2B5EF4-FFF2-40B4-BE49-F238E27FC236}">
                  <a16:creationId xmlns:a16="http://schemas.microsoft.com/office/drawing/2014/main" id="{CBDB6EF0-A2F7-4D55-B999-607C05AD9C5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1367" t="32109" r="21367" b="32109"/>
            <a:stretch/>
          </p:blipFill>
          <p:spPr>
            <a:xfrm>
              <a:off x="11533186" y="6492876"/>
              <a:ext cx="496890" cy="310480"/>
            </a:xfrm>
            <a:prstGeom prst="rect">
              <a:avLst/>
            </a:prstGeom>
          </p:spPr>
        </p:pic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7ED9B695-7139-486D-8B41-DD42AB9D6797}"/>
                </a:ext>
              </a:extLst>
            </p:cNvPr>
            <p:cNvSpPr txBox="1"/>
            <p:nvPr userDrawn="1"/>
          </p:nvSpPr>
          <p:spPr>
            <a:xfrm>
              <a:off x="10305995" y="6517310"/>
              <a:ext cx="10102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cs-CZ" sz="1100" b="1" dirty="0">
                  <a:solidFill>
                    <a:srgbClr val="005597"/>
                  </a:solidFill>
                  <a:latin typeface="+mj-lt"/>
                </a:rPr>
                <a:t>www.2n.com</a:t>
              </a:r>
            </a:p>
          </p:txBody>
        </p:sp>
        <p:cxnSp>
          <p:nvCxnSpPr>
            <p:cNvPr id="15" name="Přímá spojnice 14">
              <a:extLst>
                <a:ext uri="{FF2B5EF4-FFF2-40B4-BE49-F238E27FC236}">
                  <a16:creationId xmlns:a16="http://schemas.microsoft.com/office/drawing/2014/main" id="{7A21776C-8A1E-4512-9A86-949243499D84}"/>
                </a:ext>
              </a:extLst>
            </p:cNvPr>
            <p:cNvCxnSpPr/>
            <p:nvPr userDrawn="1"/>
          </p:nvCxnSpPr>
          <p:spPr>
            <a:xfrm>
              <a:off x="11387562" y="6517310"/>
              <a:ext cx="0" cy="261610"/>
            </a:xfrm>
            <a:prstGeom prst="line">
              <a:avLst/>
            </a:prstGeom>
            <a:ln>
              <a:solidFill>
                <a:srgbClr val="00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37299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Diagrams,maps etc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: s jedním zakulaceným rohem 9">
            <a:extLst>
              <a:ext uri="{FF2B5EF4-FFF2-40B4-BE49-F238E27FC236}">
                <a16:creationId xmlns:a16="http://schemas.microsoft.com/office/drawing/2014/main" id="{E134D0D5-4E80-4521-9468-0B26E0369454}"/>
              </a:ext>
            </a:extLst>
          </p:cNvPr>
          <p:cNvSpPr/>
          <p:nvPr userDrawn="1"/>
        </p:nvSpPr>
        <p:spPr>
          <a:xfrm flipH="1">
            <a:off x="381000" y="1203577"/>
            <a:ext cx="11811000" cy="5654420"/>
          </a:xfrm>
          <a:prstGeom prst="round1Rect">
            <a:avLst>
              <a:gd name="adj" fmla="val 287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text 5">
            <a:extLst>
              <a:ext uri="{FF2B5EF4-FFF2-40B4-BE49-F238E27FC236}">
                <a16:creationId xmlns:a16="http://schemas.microsoft.com/office/drawing/2014/main" id="{3D2761F8-8DE6-47A7-BD27-32B158BF65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4AD14DDF-E0AF-4788-8ED3-C18ECB0C0378}"/>
              </a:ext>
            </a:extLst>
          </p:cNvPr>
          <p:cNvGrpSpPr/>
          <p:nvPr userDrawn="1"/>
        </p:nvGrpSpPr>
        <p:grpSpPr>
          <a:xfrm>
            <a:off x="10305994" y="6416676"/>
            <a:ext cx="1724082" cy="310480"/>
            <a:chOff x="10305994" y="6492876"/>
            <a:chExt cx="1724082" cy="310480"/>
          </a:xfrm>
        </p:grpSpPr>
        <p:pic>
          <p:nvPicPr>
            <p:cNvPr id="12" name="Grafický objekt 11">
              <a:extLst>
                <a:ext uri="{FF2B5EF4-FFF2-40B4-BE49-F238E27FC236}">
                  <a16:creationId xmlns:a16="http://schemas.microsoft.com/office/drawing/2014/main" id="{CBDB6EF0-A2F7-4D55-B999-607C05AD9C5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1367" t="32109" r="21367" b="32109"/>
            <a:stretch/>
          </p:blipFill>
          <p:spPr>
            <a:xfrm>
              <a:off x="11533186" y="6492876"/>
              <a:ext cx="496890" cy="310480"/>
            </a:xfrm>
            <a:prstGeom prst="rect">
              <a:avLst/>
            </a:prstGeom>
          </p:spPr>
        </p:pic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7ED9B695-7139-486D-8B41-DD42AB9D6797}"/>
                </a:ext>
              </a:extLst>
            </p:cNvPr>
            <p:cNvSpPr txBox="1"/>
            <p:nvPr userDrawn="1"/>
          </p:nvSpPr>
          <p:spPr>
            <a:xfrm>
              <a:off x="10305994" y="6517310"/>
              <a:ext cx="10102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cs-CZ" sz="1100" b="1" dirty="0">
                  <a:solidFill>
                    <a:schemeClr val="bg1"/>
                  </a:solidFill>
                  <a:latin typeface="+mj-lt"/>
                </a:rPr>
                <a:t>www.2n.com</a:t>
              </a:r>
            </a:p>
          </p:txBody>
        </p:sp>
        <p:cxnSp>
          <p:nvCxnSpPr>
            <p:cNvPr id="15" name="Přímá spojnice 14">
              <a:extLst>
                <a:ext uri="{FF2B5EF4-FFF2-40B4-BE49-F238E27FC236}">
                  <a16:creationId xmlns:a16="http://schemas.microsoft.com/office/drawing/2014/main" id="{7A21776C-8A1E-4512-9A86-949243499D84}"/>
                </a:ext>
              </a:extLst>
            </p:cNvPr>
            <p:cNvCxnSpPr/>
            <p:nvPr userDrawn="1"/>
          </p:nvCxnSpPr>
          <p:spPr>
            <a:xfrm>
              <a:off x="11387562" y="6517310"/>
              <a:ext cx="0" cy="26161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04395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574D95B-DADD-4BB8-B987-9DEFD4EA9360}"/>
              </a:ext>
            </a:extLst>
          </p:cNvPr>
          <p:cNvSpPr/>
          <p:nvPr userDrawn="1"/>
        </p:nvSpPr>
        <p:spPr>
          <a:xfrm>
            <a:off x="9766300" y="0"/>
            <a:ext cx="23114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3EAFC80-CFD9-405C-9D28-5E3F44EA46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588" y="1203577"/>
            <a:ext cx="10156825" cy="508225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text 5">
            <a:extLst>
              <a:ext uri="{FF2B5EF4-FFF2-40B4-BE49-F238E27FC236}">
                <a16:creationId xmlns:a16="http://schemas.microsoft.com/office/drawing/2014/main" id="{B9D1831D-27C5-41C9-8F5A-B23AF7A1E1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98346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3EAFC80-CFD9-405C-9D28-5E3F44EA46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589" y="1195185"/>
            <a:ext cx="6450012" cy="509131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17A8E9B1-1DAD-413A-9264-1475B329002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45463" y="1195185"/>
            <a:ext cx="4046537" cy="5091315"/>
          </a:xfrm>
          <a:custGeom>
            <a:avLst/>
            <a:gdLst>
              <a:gd name="connsiteX0" fmla="*/ 3134142 w 4046537"/>
              <a:gd name="connsiteY0" fmla="*/ 0 h 5091315"/>
              <a:gd name="connsiteX1" fmla="*/ 4046537 w 4046537"/>
              <a:gd name="connsiteY1" fmla="*/ 0 h 5091315"/>
              <a:gd name="connsiteX2" fmla="*/ 4046537 w 4046537"/>
              <a:gd name="connsiteY2" fmla="*/ 109499 h 5091315"/>
              <a:gd name="connsiteX3" fmla="*/ 4046537 w 4046537"/>
              <a:gd name="connsiteY3" fmla="*/ 4982018 h 5091315"/>
              <a:gd name="connsiteX4" fmla="*/ 4046537 w 4046537"/>
              <a:gd name="connsiteY4" fmla="*/ 5091113 h 5091315"/>
              <a:gd name="connsiteX5" fmla="*/ 3938241 w 4046537"/>
              <a:gd name="connsiteY5" fmla="*/ 5091113 h 5091315"/>
              <a:gd name="connsiteX6" fmla="*/ 3937240 w 4046537"/>
              <a:gd name="connsiteY6" fmla="*/ 5091315 h 5091315"/>
              <a:gd name="connsiteX7" fmla="*/ 109297 w 4046537"/>
              <a:gd name="connsiteY7" fmla="*/ 5091315 h 5091315"/>
              <a:gd name="connsiteX8" fmla="*/ 0 w 4046537"/>
              <a:gd name="connsiteY8" fmla="*/ 4982018 h 5091315"/>
              <a:gd name="connsiteX9" fmla="*/ 0 w 4046537"/>
              <a:gd name="connsiteY9" fmla="*/ 109499 h 5091315"/>
              <a:gd name="connsiteX10" fmla="*/ 109297 w 4046537"/>
              <a:gd name="connsiteY10" fmla="*/ 202 h 5091315"/>
              <a:gd name="connsiteX11" fmla="*/ 3134142 w 4046537"/>
              <a:gd name="connsiteY11" fmla="*/ 202 h 5091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6537" h="5091315">
                <a:moveTo>
                  <a:pt x="3134142" y="0"/>
                </a:moveTo>
                <a:lnTo>
                  <a:pt x="4046537" y="0"/>
                </a:lnTo>
                <a:lnTo>
                  <a:pt x="4046537" y="109499"/>
                </a:lnTo>
                <a:lnTo>
                  <a:pt x="4046537" y="4982018"/>
                </a:lnTo>
                <a:lnTo>
                  <a:pt x="4046537" y="5091113"/>
                </a:lnTo>
                <a:lnTo>
                  <a:pt x="3938241" y="5091113"/>
                </a:lnTo>
                <a:lnTo>
                  <a:pt x="3937240" y="5091315"/>
                </a:lnTo>
                <a:lnTo>
                  <a:pt x="109297" y="5091315"/>
                </a:lnTo>
                <a:cubicBezTo>
                  <a:pt x="48934" y="5091315"/>
                  <a:pt x="0" y="5042381"/>
                  <a:pt x="0" y="4982018"/>
                </a:cubicBezTo>
                <a:lnTo>
                  <a:pt x="0" y="109499"/>
                </a:lnTo>
                <a:cubicBezTo>
                  <a:pt x="0" y="49136"/>
                  <a:pt x="48934" y="202"/>
                  <a:pt x="109297" y="202"/>
                </a:cubicBezTo>
                <a:lnTo>
                  <a:pt x="3134142" y="20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cs-CZ" dirty="0"/>
          </a:p>
        </p:txBody>
      </p:sp>
      <p:sp>
        <p:nvSpPr>
          <p:cNvPr id="5" name="Zástupný text 5">
            <a:extLst>
              <a:ext uri="{FF2B5EF4-FFF2-40B4-BE49-F238E27FC236}">
                <a16:creationId xmlns:a16="http://schemas.microsoft.com/office/drawing/2014/main" id="{59E08D35-9AC7-48D0-8073-92699792FE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66892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574D95B-DADD-4BB8-B987-9DEFD4EA9360}"/>
              </a:ext>
            </a:extLst>
          </p:cNvPr>
          <p:cNvSpPr/>
          <p:nvPr userDrawn="1"/>
        </p:nvSpPr>
        <p:spPr>
          <a:xfrm>
            <a:off x="9766300" y="0"/>
            <a:ext cx="23114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3EAFC80-CFD9-405C-9D28-5E3F44EA46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588" y="1203577"/>
            <a:ext cx="10156825" cy="508894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text 5">
            <a:extLst>
              <a:ext uri="{FF2B5EF4-FFF2-40B4-BE49-F238E27FC236}">
                <a16:creationId xmlns:a16="http://schemas.microsoft.com/office/drawing/2014/main" id="{F90F060C-A36E-4F64-BA19-C9C20EA48D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14645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+ 1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084575DA-2186-467A-A1D3-E1EC43C0B5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0"/>
            <a:ext cx="11430000" cy="4368800"/>
          </a:xfrm>
          <a:prstGeom prst="round2SameRect">
            <a:avLst>
              <a:gd name="adj1" fmla="val 0"/>
              <a:gd name="adj2" fmla="val 3052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4BE2828C-C3C9-4C7B-BAFA-FB64F9E6B1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87550" y="4916543"/>
            <a:ext cx="821690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E407191E-1105-462C-8277-12BDF3CF50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28211" y="5458290"/>
            <a:ext cx="5935578" cy="95885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48283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084575DA-2186-467A-A1D3-E1EC43C0B5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0"/>
            <a:ext cx="11430000" cy="4368800"/>
          </a:xfrm>
          <a:prstGeom prst="round2SameRect">
            <a:avLst>
              <a:gd name="adj1" fmla="val 0"/>
              <a:gd name="adj2" fmla="val 3052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4BE2828C-C3C9-4C7B-BAFA-FB64F9E6B1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13579" y="5031600"/>
            <a:ext cx="8364842" cy="10603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11238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+ 3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6952AC1-EA7B-414D-8518-C34AE1675C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0"/>
            <a:ext cx="11430000" cy="4368800"/>
          </a:xfrm>
          <a:prstGeom prst="round2SameRect">
            <a:avLst>
              <a:gd name="adj1" fmla="val 0"/>
              <a:gd name="adj2" fmla="val 3052"/>
            </a:avLst>
          </a:pr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76EE2E4-584C-4EC0-B8A1-51C696CF1D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9176" y="4665700"/>
            <a:ext cx="3263467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7" name="Zástupný text 8">
            <a:extLst>
              <a:ext uri="{FF2B5EF4-FFF2-40B4-BE49-F238E27FC236}">
                <a16:creationId xmlns:a16="http://schemas.microsoft.com/office/drawing/2014/main" id="{7E4CE0B2-9B6E-4DA2-BBA0-FED78BFEDC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9175" y="5271739"/>
            <a:ext cx="3263467" cy="9588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4ADE0A7C-DDF0-4032-86E8-10C0016660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5062" y="4665700"/>
            <a:ext cx="3263467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5" name="Zástupný text 8">
            <a:extLst>
              <a:ext uri="{FF2B5EF4-FFF2-40B4-BE49-F238E27FC236}">
                <a16:creationId xmlns:a16="http://schemas.microsoft.com/office/drawing/2014/main" id="{3688BEDA-FA56-43AF-A033-8A28D872F2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65061" y="5271739"/>
            <a:ext cx="3263467" cy="9588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8" name="Zástupný text 5">
            <a:extLst>
              <a:ext uri="{FF2B5EF4-FFF2-40B4-BE49-F238E27FC236}">
                <a16:creationId xmlns:a16="http://schemas.microsoft.com/office/drawing/2014/main" id="{34199CE4-159B-4FE4-A249-429F42F087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09360" y="4665700"/>
            <a:ext cx="3263467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9" name="Zástupný text 8">
            <a:extLst>
              <a:ext uri="{FF2B5EF4-FFF2-40B4-BE49-F238E27FC236}">
                <a16:creationId xmlns:a16="http://schemas.microsoft.com/office/drawing/2014/main" id="{5B76A975-06D2-4CEC-B187-7A469DD553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09359" y="5271739"/>
            <a:ext cx="3263467" cy="9588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9577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4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58EB2B43-435C-2527-C359-5D7241F9A1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07305" y="291286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0" name="Zástupný symbol obrázku 4">
            <a:extLst>
              <a:ext uri="{FF2B5EF4-FFF2-40B4-BE49-F238E27FC236}">
                <a16:creationId xmlns:a16="http://schemas.microsoft.com/office/drawing/2014/main" id="{F960B84B-3AA6-A6DE-F3DF-DCF1772AC1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07305" y="3550798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80ED6C5A-D83C-CB2D-BE96-5B199ADE071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841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0659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+ 2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019175" y="687658"/>
            <a:ext cx="4973252" cy="3915364"/>
          </a:xfrm>
          <a:prstGeom prst="round2DiagRect">
            <a:avLst>
              <a:gd name="adj1" fmla="val 0"/>
              <a:gd name="adj2" fmla="val 3709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2B38D3CA-EE15-4B62-8520-33FC0022CD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6201161" y="687656"/>
            <a:ext cx="4973252" cy="3915364"/>
          </a:xfrm>
          <a:prstGeom prst="round2DiagRect">
            <a:avLst>
              <a:gd name="adj1" fmla="val 0"/>
              <a:gd name="adj2" fmla="val 3709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5D07928F-DCAC-49E3-8CAF-955F645B92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9175" y="4778494"/>
            <a:ext cx="4971663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3" name="Zástupný text 8">
            <a:extLst>
              <a:ext uri="{FF2B5EF4-FFF2-40B4-BE49-F238E27FC236}">
                <a16:creationId xmlns:a16="http://schemas.microsoft.com/office/drawing/2014/main" id="{A6041210-3A04-4FBE-9431-4ADFD32E75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9174" y="5384533"/>
            <a:ext cx="4971663" cy="9588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BA4E8E1B-3155-451A-8FAF-9DC246DE63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01162" y="4778494"/>
            <a:ext cx="4971663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5" name="Zástupný text 8">
            <a:extLst>
              <a:ext uri="{FF2B5EF4-FFF2-40B4-BE49-F238E27FC236}">
                <a16:creationId xmlns:a16="http://schemas.microsoft.com/office/drawing/2014/main" id="{FDC37964-0C92-4940-84FA-DA20EF3867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1161" y="5384533"/>
            <a:ext cx="4971663" cy="9588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4623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+ 3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ADC9BE8B-5E24-4CF7-ACCF-FC90AB9BF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9175" y="697301"/>
            <a:ext cx="3263469" cy="2438399"/>
          </a:xfrm>
          <a:prstGeom prst="round2DiagRect">
            <a:avLst>
              <a:gd name="adj1" fmla="val 0"/>
              <a:gd name="adj2" fmla="val 6784"/>
            </a:avLst>
          </a:pr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70F8EA-B1E1-4444-84FA-202385EB6B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65059" y="697298"/>
            <a:ext cx="3263469" cy="2438399"/>
          </a:xfrm>
          <a:prstGeom prst="round2DiagRect">
            <a:avLst>
              <a:gd name="adj1" fmla="val 0"/>
              <a:gd name="adj2" fmla="val 6784"/>
            </a:avLst>
          </a:pr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Zástupný text 5">
            <a:extLst>
              <a:ext uri="{FF2B5EF4-FFF2-40B4-BE49-F238E27FC236}">
                <a16:creationId xmlns:a16="http://schemas.microsoft.com/office/drawing/2014/main" id="{E91D3C65-D74F-4B47-886E-A3DEAFFA4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588" y="3479227"/>
            <a:ext cx="3263468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20" name="Zástupný text 8">
            <a:extLst>
              <a:ext uri="{FF2B5EF4-FFF2-40B4-BE49-F238E27FC236}">
                <a16:creationId xmlns:a16="http://schemas.microsoft.com/office/drawing/2014/main" id="{42F506EB-F653-4833-9DBC-FFF36F4A8D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7587" y="4085266"/>
            <a:ext cx="3263468" cy="21183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1" name="Zástupný text 5">
            <a:extLst>
              <a:ext uri="{FF2B5EF4-FFF2-40B4-BE49-F238E27FC236}">
                <a16:creationId xmlns:a16="http://schemas.microsoft.com/office/drawing/2014/main" id="{B1DDB5F5-82B9-4987-A79C-1A564E93B7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4265" y="3479227"/>
            <a:ext cx="3263468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22" name="Zástupný text 8">
            <a:extLst>
              <a:ext uri="{FF2B5EF4-FFF2-40B4-BE49-F238E27FC236}">
                <a16:creationId xmlns:a16="http://schemas.microsoft.com/office/drawing/2014/main" id="{19F2D9E3-AC98-4BB3-B6CE-3E81673EA64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64264" y="4085266"/>
            <a:ext cx="3263468" cy="21183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3" name="Zástupný text 5">
            <a:extLst>
              <a:ext uri="{FF2B5EF4-FFF2-40B4-BE49-F238E27FC236}">
                <a16:creationId xmlns:a16="http://schemas.microsoft.com/office/drawing/2014/main" id="{C0A2EC11-C171-42BA-850B-530190F36EE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10945" y="3479227"/>
            <a:ext cx="3263468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24" name="Zástupný text 8">
            <a:extLst>
              <a:ext uri="{FF2B5EF4-FFF2-40B4-BE49-F238E27FC236}">
                <a16:creationId xmlns:a16="http://schemas.microsoft.com/office/drawing/2014/main" id="{47944A84-EEDA-4E8A-9B36-A78C36847C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10944" y="4085266"/>
            <a:ext cx="3263468" cy="21183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66EAA46E-364B-4536-8C85-2CB145D8DE0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910943" y="697297"/>
            <a:ext cx="3263469" cy="2438399"/>
          </a:xfrm>
          <a:prstGeom prst="round2DiagRect">
            <a:avLst>
              <a:gd name="adj1" fmla="val 0"/>
              <a:gd name="adj2" fmla="val 6784"/>
            </a:avLst>
          </a:pr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7397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+ 3 Images + 3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4CD11917-E968-4843-B6B4-E7A943A7DD8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25526" y="2606727"/>
            <a:ext cx="3258562" cy="2004873"/>
          </a:xfrm>
          <a:prstGeom prst="round2DiagRect">
            <a:avLst>
              <a:gd name="adj1" fmla="val 0"/>
              <a:gd name="adj2" fmla="val 7364"/>
            </a:avLst>
          </a:pr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F9843407-D11C-4198-9EEE-6C107B6C6D1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70689" y="2606726"/>
            <a:ext cx="3258562" cy="2004873"/>
          </a:xfrm>
          <a:prstGeom prst="round2DiagRect">
            <a:avLst>
              <a:gd name="adj1" fmla="val 0"/>
              <a:gd name="adj2" fmla="val 7364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2100FC7D-E1F4-41EF-BE34-7DCF331B902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907912" y="2606725"/>
            <a:ext cx="3258562" cy="2004873"/>
          </a:xfrm>
          <a:prstGeom prst="round2DiagRect">
            <a:avLst>
              <a:gd name="adj1" fmla="val 0"/>
              <a:gd name="adj2" fmla="val 7364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Zástupný text 5">
            <a:extLst>
              <a:ext uri="{FF2B5EF4-FFF2-40B4-BE49-F238E27FC236}">
                <a16:creationId xmlns:a16="http://schemas.microsoft.com/office/drawing/2014/main" id="{819C97B2-C5E3-4276-A700-B7C1188833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5526" y="885701"/>
            <a:ext cx="10140948" cy="15881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  <a:endParaRPr lang="cs-CZ" dirty="0"/>
          </a:p>
        </p:txBody>
      </p:sp>
      <p:sp>
        <p:nvSpPr>
          <p:cNvPr id="14" name="Zástupný text 8">
            <a:extLst>
              <a:ext uri="{FF2B5EF4-FFF2-40B4-BE49-F238E27FC236}">
                <a16:creationId xmlns:a16="http://schemas.microsoft.com/office/drawing/2014/main" id="{A24509AC-3298-462D-BE33-849F4492BA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7587" y="4771166"/>
            <a:ext cx="3263468" cy="14010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5" name="Zástupný text 8">
            <a:extLst>
              <a:ext uri="{FF2B5EF4-FFF2-40B4-BE49-F238E27FC236}">
                <a16:creationId xmlns:a16="http://schemas.microsoft.com/office/drawing/2014/main" id="{021681EB-9D73-48BF-BEE2-56F9697D6B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64264" y="4771166"/>
            <a:ext cx="3263468" cy="14010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9" name="Zástupný text 8">
            <a:extLst>
              <a:ext uri="{FF2B5EF4-FFF2-40B4-BE49-F238E27FC236}">
                <a16:creationId xmlns:a16="http://schemas.microsoft.com/office/drawing/2014/main" id="{85614EBB-A678-4595-B79F-14102DA8B7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10944" y="4771166"/>
            <a:ext cx="3263468" cy="14010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88317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Text + 3 values + 3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text 5">
            <a:extLst>
              <a:ext uri="{FF2B5EF4-FFF2-40B4-BE49-F238E27FC236}">
                <a16:creationId xmlns:a16="http://schemas.microsoft.com/office/drawing/2014/main" id="{819C97B2-C5E3-4276-A700-B7C1188833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5526" y="885701"/>
            <a:ext cx="10140948" cy="15881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4" name="Zástupný text 8">
            <a:extLst>
              <a:ext uri="{FF2B5EF4-FFF2-40B4-BE49-F238E27FC236}">
                <a16:creationId xmlns:a16="http://schemas.microsoft.com/office/drawing/2014/main" id="{A24509AC-3298-462D-BE33-849F4492BA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7587" y="4771166"/>
            <a:ext cx="3263468" cy="14010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5" name="Zástupný text 8">
            <a:extLst>
              <a:ext uri="{FF2B5EF4-FFF2-40B4-BE49-F238E27FC236}">
                <a16:creationId xmlns:a16="http://schemas.microsoft.com/office/drawing/2014/main" id="{021681EB-9D73-48BF-BEE2-56F9697D6B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64264" y="4771166"/>
            <a:ext cx="3263468" cy="14010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9" name="Zástupný text 8">
            <a:extLst>
              <a:ext uri="{FF2B5EF4-FFF2-40B4-BE49-F238E27FC236}">
                <a16:creationId xmlns:a16="http://schemas.microsoft.com/office/drawing/2014/main" id="{85614EBB-A678-4595-B79F-14102DA8B7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10944" y="4771166"/>
            <a:ext cx="3263468" cy="14010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4" name="Zástupný text 3">
            <a:extLst>
              <a:ext uri="{FF2B5EF4-FFF2-40B4-BE49-F238E27FC236}">
                <a16:creationId xmlns:a16="http://schemas.microsoft.com/office/drawing/2014/main" id="{9FC90E2E-9EC8-439D-B52D-A8330720080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25525" y="2606675"/>
            <a:ext cx="3255963" cy="20050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5" name="Zástupný text 3">
            <a:extLst>
              <a:ext uri="{FF2B5EF4-FFF2-40B4-BE49-F238E27FC236}">
                <a16:creationId xmlns:a16="http://schemas.microsoft.com/office/drawing/2014/main" id="{B52D92B4-79A7-401C-A69F-06FBE2DA068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478195" y="2606582"/>
            <a:ext cx="3255963" cy="20050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6" name="Zástupný text 3">
            <a:extLst>
              <a:ext uri="{FF2B5EF4-FFF2-40B4-BE49-F238E27FC236}">
                <a16:creationId xmlns:a16="http://schemas.microsoft.com/office/drawing/2014/main" id="{E5429546-6080-4BE8-B6EA-3AE5988EC7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903005" y="2606581"/>
            <a:ext cx="3255963" cy="20050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64706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aragraphs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F3E550EA-BF64-463F-9D78-8DF32AA5E9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40205"/>
            <a:ext cx="5078413" cy="2508896"/>
          </a:xfrm>
          <a:prstGeom prst="round2DiagRect">
            <a:avLst>
              <a:gd name="adj1" fmla="val 0"/>
              <a:gd name="adj2" fmla="val 5945"/>
            </a:avLst>
          </a:pr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8B4401A-4AE3-4C69-A486-FF4129F5A2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509280"/>
            <a:ext cx="5078413" cy="2508896"/>
          </a:xfrm>
          <a:prstGeom prst="round2DiagRect">
            <a:avLst>
              <a:gd name="adj1" fmla="val 6075"/>
              <a:gd name="adj2" fmla="val 0"/>
            </a:avLst>
          </a:pr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1AA79564-4861-460B-8350-6D4F70DD9F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1" y="1163192"/>
            <a:ext cx="3598445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5" name="Zástupný text 8">
            <a:extLst>
              <a:ext uri="{FF2B5EF4-FFF2-40B4-BE49-F238E27FC236}">
                <a16:creationId xmlns:a16="http://schemas.microsoft.com/office/drawing/2014/main" id="{07F978A3-206A-4FD7-8D0B-85D70E3414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09750" y="1769231"/>
            <a:ext cx="3598445" cy="9588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8" name="Zástupný text 5">
            <a:extLst>
              <a:ext uri="{FF2B5EF4-FFF2-40B4-BE49-F238E27FC236}">
                <a16:creationId xmlns:a16="http://schemas.microsoft.com/office/drawing/2014/main" id="{259EB573-3933-49E8-A5D5-96B37E7EB4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09749" y="3988384"/>
            <a:ext cx="3598445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9" name="Zástupný text 8">
            <a:extLst>
              <a:ext uri="{FF2B5EF4-FFF2-40B4-BE49-F238E27FC236}">
                <a16:creationId xmlns:a16="http://schemas.microsoft.com/office/drawing/2014/main" id="{8B212D7F-CF94-4A82-9AB4-098C44F497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09748" y="4594423"/>
            <a:ext cx="3598445" cy="9588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92800AFC-A2B8-4675-B790-BD8B29ACD27C}"/>
              </a:ext>
            </a:extLst>
          </p:cNvPr>
          <p:cNvSpPr/>
          <p:nvPr userDrawn="1"/>
        </p:nvSpPr>
        <p:spPr>
          <a:xfrm>
            <a:off x="0" y="0"/>
            <a:ext cx="1019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47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 + 2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D1DFF15F-282C-4740-9C63-9C323BF796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9177" y="4521201"/>
            <a:ext cx="4062411" cy="2336799"/>
          </a:xfrm>
          <a:prstGeom prst="round2SameRect">
            <a:avLst>
              <a:gd name="adj1" fmla="val 6386"/>
              <a:gd name="adj2" fmla="val 0"/>
            </a:avLst>
          </a:pr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3A9D1AC-2CDB-474E-A237-0CB30F0269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2014" y="994870"/>
            <a:ext cx="5072400" cy="3121200"/>
          </a:xfrm>
          <a:prstGeom prst="round2DiagRect">
            <a:avLst>
              <a:gd name="adj1" fmla="val 0"/>
              <a:gd name="adj2" fmla="val 4674"/>
            </a:avLst>
          </a:pr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E244D7A5-90D8-499C-BE40-CDF504962F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9176" y="4305919"/>
            <a:ext cx="507240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4" name="Zástupný text 8">
            <a:extLst>
              <a:ext uri="{FF2B5EF4-FFF2-40B4-BE49-F238E27FC236}">
                <a16:creationId xmlns:a16="http://schemas.microsoft.com/office/drawing/2014/main" id="{29964C33-4AB1-4976-8AAA-3244BA9F44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9174" y="4911958"/>
            <a:ext cx="5072399" cy="137392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0" name="Zástupný text 8">
            <a:extLst>
              <a:ext uri="{FF2B5EF4-FFF2-40B4-BE49-F238E27FC236}">
                <a16:creationId xmlns:a16="http://schemas.microsoft.com/office/drawing/2014/main" id="{D9C5F6A8-9706-427B-AA37-6C2DAE613C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6775" y="2369010"/>
            <a:ext cx="4054813" cy="174706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1" name="Zástupný text 5">
            <a:extLst>
              <a:ext uri="{FF2B5EF4-FFF2-40B4-BE49-F238E27FC236}">
                <a16:creationId xmlns:a16="http://schemas.microsoft.com/office/drawing/2014/main" id="{3EDDA4C3-C0A9-4177-93A5-609A7128DB1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6775" y="906624"/>
            <a:ext cx="4054813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75333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aragraphs + 2 Images Cros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58919865-C388-4F61-A357-2E26112024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03998" y="994870"/>
            <a:ext cx="4570415" cy="2443547"/>
          </a:xfrm>
          <a:prstGeom prst="round2DiagRect">
            <a:avLst>
              <a:gd name="adj1" fmla="val 0"/>
              <a:gd name="adj2" fmla="val 6403"/>
            </a:avLst>
          </a:pr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D122677-D6B2-4040-8C7A-C4536E623D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9177" y="3708961"/>
            <a:ext cx="4572002" cy="3149039"/>
          </a:xfrm>
          <a:prstGeom prst="round2SameRect">
            <a:avLst>
              <a:gd name="adj1" fmla="val 5778"/>
              <a:gd name="adj2" fmla="val 0"/>
            </a:avLst>
          </a:pr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CF16FF0C-5498-45F7-BCFC-40AD66A43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9572" y="3823528"/>
            <a:ext cx="4572003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8" name="Zástupný text 5">
            <a:extLst>
              <a:ext uri="{FF2B5EF4-FFF2-40B4-BE49-F238E27FC236}">
                <a16:creationId xmlns:a16="http://schemas.microsoft.com/office/drawing/2014/main" id="{620F3A65-E611-47CB-9BA4-5E12A958E6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0764" y="1025471"/>
            <a:ext cx="4572003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9" name="Zástupný text 8">
            <a:extLst>
              <a:ext uri="{FF2B5EF4-FFF2-40B4-BE49-F238E27FC236}">
                <a16:creationId xmlns:a16="http://schemas.microsoft.com/office/drawing/2014/main" id="{5EDCC215-6023-4FE0-9648-926656823C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0763" y="1631509"/>
            <a:ext cx="4572002" cy="18069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1" name="Zástupný text 8">
            <a:extLst>
              <a:ext uri="{FF2B5EF4-FFF2-40B4-BE49-F238E27FC236}">
                <a16:creationId xmlns:a16="http://schemas.microsoft.com/office/drawing/2014/main" id="{8C5FD3A6-8A0F-42D8-AFB6-B6A2C78095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99570" y="4429566"/>
            <a:ext cx="4570415" cy="18069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58973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aragraphs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Grp="1"/>
          </p:cNvSpPr>
          <p:nvPr>
            <p:ph type="pic" sz="quarter" idx="14"/>
          </p:nvPr>
        </p:nvSpPr>
        <p:spPr>
          <a:xfrm>
            <a:off x="4464665" y="3407041"/>
            <a:ext cx="6709750" cy="2250809"/>
          </a:xfrm>
          <a:prstGeom prst="round2SameRect">
            <a:avLst>
              <a:gd name="adj1" fmla="val 6511"/>
              <a:gd name="adj2" fmla="val 0"/>
            </a:avLst>
          </a:prstGeom>
          <a:noFill/>
        </p:spPr>
        <p:txBody>
          <a:bodyPr wrap="square">
            <a:noAutofit/>
          </a:bodyPr>
          <a:lstStyle>
            <a:lvl1pPr>
              <a:defRPr lang="en-US" dirty="0"/>
            </a:lvl1pPr>
          </a:lstStyle>
          <a:p>
            <a:endParaRPr lang="en-US" dirty="0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942E7CFE-EAA4-402E-BF89-3FDE06DC4A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64265" y="781050"/>
            <a:ext cx="3263469" cy="2438400"/>
          </a:xfrm>
          <a:prstGeom prst="round2DiagRect">
            <a:avLst>
              <a:gd name="adj1" fmla="val 0"/>
              <a:gd name="adj2" fmla="val 5859"/>
            </a:avLst>
          </a:pr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C347DBD4-F00A-4171-9500-CCBF4A5541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10945" y="781050"/>
            <a:ext cx="3263469" cy="2438400"/>
          </a:xfrm>
          <a:prstGeom prst="round2DiagRect">
            <a:avLst>
              <a:gd name="adj1" fmla="val 5957"/>
              <a:gd name="adj2" fmla="val 0"/>
            </a:avLst>
          </a:pr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Zástupný text 5">
            <a:extLst>
              <a:ext uri="{FF2B5EF4-FFF2-40B4-BE49-F238E27FC236}">
                <a16:creationId xmlns:a16="http://schemas.microsoft.com/office/drawing/2014/main" id="{229D379C-FAD6-413B-B0AD-294E41B883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024" y="3409950"/>
            <a:ext cx="312420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9" name="Zástupný text 8">
            <a:extLst>
              <a:ext uri="{FF2B5EF4-FFF2-40B4-BE49-F238E27FC236}">
                <a16:creationId xmlns:a16="http://schemas.microsoft.com/office/drawing/2014/main" id="{29B5538D-C642-4E54-B9ED-748D78CF6E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2023" y="4015988"/>
            <a:ext cx="3124200" cy="164186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A9383129-3DC3-4E92-A969-97349C9F9C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2025" y="781050"/>
            <a:ext cx="3124199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1" name="Zástupný text 8">
            <a:extLst>
              <a:ext uri="{FF2B5EF4-FFF2-40B4-BE49-F238E27FC236}">
                <a16:creationId xmlns:a16="http://schemas.microsoft.com/office/drawing/2014/main" id="{B63452E8-DCAA-4062-AD3F-78368CEAF1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2024" y="1387088"/>
            <a:ext cx="3124199" cy="183236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58076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nside Big Image + 1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D50E54E1-9150-4485-82BE-FC8B1CC02D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88735"/>
            <a:ext cx="7113588" cy="6080530"/>
          </a:xfrm>
          <a:custGeom>
            <a:avLst/>
            <a:gdLst>
              <a:gd name="connsiteX0" fmla="*/ 0 w 7113588"/>
              <a:gd name="connsiteY0" fmla="*/ 0 h 6080530"/>
              <a:gd name="connsiteX1" fmla="*/ 6958291 w 7113588"/>
              <a:gd name="connsiteY1" fmla="*/ 0 h 6080530"/>
              <a:gd name="connsiteX2" fmla="*/ 7113588 w 7113588"/>
              <a:gd name="connsiteY2" fmla="*/ 155297 h 6080530"/>
              <a:gd name="connsiteX3" fmla="*/ 7113588 w 7113588"/>
              <a:gd name="connsiteY3" fmla="*/ 5925233 h 6080530"/>
              <a:gd name="connsiteX4" fmla="*/ 6958291 w 7113588"/>
              <a:gd name="connsiteY4" fmla="*/ 6080530 h 6080530"/>
              <a:gd name="connsiteX5" fmla="*/ 0 w 7113588"/>
              <a:gd name="connsiteY5" fmla="*/ 608053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3588" h="6080530">
                <a:moveTo>
                  <a:pt x="0" y="0"/>
                </a:moveTo>
                <a:lnTo>
                  <a:pt x="6958291" y="0"/>
                </a:lnTo>
                <a:cubicBezTo>
                  <a:pt x="7044059" y="0"/>
                  <a:pt x="7113588" y="69529"/>
                  <a:pt x="7113588" y="155297"/>
                </a:cubicBezTo>
                <a:lnTo>
                  <a:pt x="7113588" y="5925233"/>
                </a:lnTo>
                <a:cubicBezTo>
                  <a:pt x="7113588" y="6011001"/>
                  <a:pt x="7044059" y="6080530"/>
                  <a:pt x="6958291" y="6080530"/>
                </a:cubicBezTo>
                <a:lnTo>
                  <a:pt x="0" y="608053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Zástupný text 5">
            <a:extLst>
              <a:ext uri="{FF2B5EF4-FFF2-40B4-BE49-F238E27FC236}">
                <a16:creationId xmlns:a16="http://schemas.microsoft.com/office/drawing/2014/main" id="{19198054-5CC7-4CCE-A102-ED5C40BBC9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54355" y="2432535"/>
            <a:ext cx="341087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94856BBE-D0E7-47E6-98CC-57C8986F72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54353" y="3038574"/>
            <a:ext cx="3410871" cy="194525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99B896D9-ADB1-40EA-B062-6FFF928CDB0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6775" y="2950837"/>
            <a:ext cx="4054813" cy="10603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52306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+ Title + 1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6E796F23-7746-432E-8639-E4CE990578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88735"/>
            <a:ext cx="5943622" cy="6080530"/>
          </a:xfrm>
          <a:custGeom>
            <a:avLst/>
            <a:gdLst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5928152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0" fmla="*/ 723905 w 6667527"/>
              <a:gd name="connsiteY0" fmla="*/ 6530939 h 6981348"/>
              <a:gd name="connsiteX1" fmla="*/ 723905 w 6667527"/>
              <a:gd name="connsiteY1" fmla="*/ 450409 h 6981348"/>
              <a:gd name="connsiteX2" fmla="*/ 6515149 w 6667527"/>
              <a:gd name="connsiteY2" fmla="*/ 450409 h 6981348"/>
              <a:gd name="connsiteX3" fmla="*/ 6667527 w 6667527"/>
              <a:gd name="connsiteY3" fmla="*/ 602787 h 6981348"/>
              <a:gd name="connsiteX4" fmla="*/ 6667527 w 6667527"/>
              <a:gd name="connsiteY4" fmla="*/ 6378561 h 6981348"/>
              <a:gd name="connsiteX5" fmla="*/ 6515149 w 6667527"/>
              <a:gd name="connsiteY5" fmla="*/ 6530939 h 6981348"/>
              <a:gd name="connsiteX6" fmla="*/ 723905 w 6667527"/>
              <a:gd name="connsiteY6" fmla="*/ 6530939 h 6981348"/>
              <a:gd name="connsiteX0" fmla="*/ 723905 w 6667527"/>
              <a:gd name="connsiteY0" fmla="*/ 6530939 h 6981348"/>
              <a:gd name="connsiteX1" fmla="*/ 723905 w 6667527"/>
              <a:gd name="connsiteY1" fmla="*/ 450409 h 6981348"/>
              <a:gd name="connsiteX2" fmla="*/ 6515149 w 6667527"/>
              <a:gd name="connsiteY2" fmla="*/ 450409 h 6981348"/>
              <a:gd name="connsiteX3" fmla="*/ 6667527 w 6667527"/>
              <a:gd name="connsiteY3" fmla="*/ 602787 h 6981348"/>
              <a:gd name="connsiteX4" fmla="*/ 6667527 w 6667527"/>
              <a:gd name="connsiteY4" fmla="*/ 6378561 h 6981348"/>
              <a:gd name="connsiteX5" fmla="*/ 6515149 w 6667527"/>
              <a:gd name="connsiteY5" fmla="*/ 6530939 h 6981348"/>
              <a:gd name="connsiteX6" fmla="*/ 723905 w 6667527"/>
              <a:gd name="connsiteY6" fmla="*/ 6530939 h 6981348"/>
              <a:gd name="connsiteX0" fmla="*/ 426175 w 6369797"/>
              <a:gd name="connsiteY0" fmla="*/ 6530939 h 6981348"/>
              <a:gd name="connsiteX1" fmla="*/ 426175 w 6369797"/>
              <a:gd name="connsiteY1" fmla="*/ 450409 h 6981348"/>
              <a:gd name="connsiteX2" fmla="*/ 6217419 w 6369797"/>
              <a:gd name="connsiteY2" fmla="*/ 450409 h 6981348"/>
              <a:gd name="connsiteX3" fmla="*/ 6369797 w 6369797"/>
              <a:gd name="connsiteY3" fmla="*/ 602787 h 6981348"/>
              <a:gd name="connsiteX4" fmla="*/ 6369797 w 6369797"/>
              <a:gd name="connsiteY4" fmla="*/ 6378561 h 6981348"/>
              <a:gd name="connsiteX5" fmla="*/ 6217419 w 6369797"/>
              <a:gd name="connsiteY5" fmla="*/ 6530939 h 6981348"/>
              <a:gd name="connsiteX6" fmla="*/ 426175 w 6369797"/>
              <a:gd name="connsiteY6" fmla="*/ 6530939 h 6981348"/>
              <a:gd name="connsiteX0" fmla="*/ 426175 w 6369797"/>
              <a:gd name="connsiteY0" fmla="*/ 6530939 h 6530939"/>
              <a:gd name="connsiteX1" fmla="*/ 426175 w 6369797"/>
              <a:gd name="connsiteY1" fmla="*/ 450409 h 6530939"/>
              <a:gd name="connsiteX2" fmla="*/ 6217419 w 6369797"/>
              <a:gd name="connsiteY2" fmla="*/ 450409 h 6530939"/>
              <a:gd name="connsiteX3" fmla="*/ 6369797 w 6369797"/>
              <a:gd name="connsiteY3" fmla="*/ 602787 h 6530939"/>
              <a:gd name="connsiteX4" fmla="*/ 6369797 w 6369797"/>
              <a:gd name="connsiteY4" fmla="*/ 6378561 h 6530939"/>
              <a:gd name="connsiteX5" fmla="*/ 6217419 w 6369797"/>
              <a:gd name="connsiteY5" fmla="*/ 6530939 h 6530939"/>
              <a:gd name="connsiteX6" fmla="*/ 426175 w 6369797"/>
              <a:gd name="connsiteY6" fmla="*/ 6530939 h 6530939"/>
              <a:gd name="connsiteX0" fmla="*/ 15 w 5943637"/>
              <a:gd name="connsiteY0" fmla="*/ 6702526 h 6702526"/>
              <a:gd name="connsiteX1" fmla="*/ 15 w 5943637"/>
              <a:gd name="connsiteY1" fmla="*/ 621996 h 6702526"/>
              <a:gd name="connsiteX2" fmla="*/ 5791259 w 5943637"/>
              <a:gd name="connsiteY2" fmla="*/ 621996 h 6702526"/>
              <a:gd name="connsiteX3" fmla="*/ 5943637 w 5943637"/>
              <a:gd name="connsiteY3" fmla="*/ 774374 h 6702526"/>
              <a:gd name="connsiteX4" fmla="*/ 5943637 w 5943637"/>
              <a:gd name="connsiteY4" fmla="*/ 6550148 h 6702526"/>
              <a:gd name="connsiteX5" fmla="*/ 5791259 w 5943637"/>
              <a:gd name="connsiteY5" fmla="*/ 6702526 h 6702526"/>
              <a:gd name="connsiteX6" fmla="*/ 15 w 5943637"/>
              <a:gd name="connsiteY6" fmla="*/ 6702526 h 6702526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3622" h="6080530">
                <a:moveTo>
                  <a:pt x="0" y="6080530"/>
                </a:moveTo>
                <a:cubicBezTo>
                  <a:pt x="3168" y="4282883"/>
                  <a:pt x="9518" y="1311872"/>
                  <a:pt x="0" y="0"/>
                </a:cubicBezTo>
                <a:lnTo>
                  <a:pt x="5791244" y="0"/>
                </a:lnTo>
                <a:cubicBezTo>
                  <a:pt x="5875400" y="0"/>
                  <a:pt x="5943622" y="68222"/>
                  <a:pt x="5943622" y="152378"/>
                </a:cubicBezTo>
                <a:lnTo>
                  <a:pt x="5943622" y="5928152"/>
                </a:lnTo>
                <a:cubicBezTo>
                  <a:pt x="5943622" y="6012308"/>
                  <a:pt x="5875400" y="6080530"/>
                  <a:pt x="5791244" y="6080530"/>
                </a:cubicBezTo>
                <a:lnTo>
                  <a:pt x="0" y="608053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Zástupný text 5">
            <a:extLst>
              <a:ext uri="{FF2B5EF4-FFF2-40B4-BE49-F238E27FC236}">
                <a16:creationId xmlns:a16="http://schemas.microsoft.com/office/drawing/2014/main" id="{BE265198-2D03-4AFA-B818-7FE2A0C6A5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29400" y="2525070"/>
            <a:ext cx="4592263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22502053-16F2-44BD-8C1F-4E064C6E22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29400" y="3908629"/>
            <a:ext cx="4590733" cy="192927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11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7673947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7673945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1FB4DC14-E83A-064F-4395-35FBE60D79D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7673945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6919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+ Title + 2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5">
            <a:extLst>
              <a:ext uri="{FF2B5EF4-FFF2-40B4-BE49-F238E27FC236}">
                <a16:creationId xmlns:a16="http://schemas.microsoft.com/office/drawing/2014/main" id="{E7F60752-A576-4E2C-86F4-8ADBDAD35C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22491" y="1511610"/>
            <a:ext cx="4653508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Zástupný text 5">
            <a:extLst>
              <a:ext uri="{FF2B5EF4-FFF2-40B4-BE49-F238E27FC236}">
                <a16:creationId xmlns:a16="http://schemas.microsoft.com/office/drawing/2014/main" id="{6D01EE3C-2BFF-4647-9751-6C608AB95E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16687" y="4824243"/>
            <a:ext cx="4659311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2" name="Zástupný text 8">
            <a:extLst>
              <a:ext uri="{FF2B5EF4-FFF2-40B4-BE49-F238E27FC236}">
                <a16:creationId xmlns:a16="http://schemas.microsoft.com/office/drawing/2014/main" id="{F6336525-BFBE-4355-9950-E6889B4BAE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16685" y="5430282"/>
            <a:ext cx="4659313" cy="8633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6" name="Zástupný text 8">
            <a:extLst>
              <a:ext uri="{FF2B5EF4-FFF2-40B4-BE49-F238E27FC236}">
                <a16:creationId xmlns:a16="http://schemas.microsoft.com/office/drawing/2014/main" id="{B78B76FC-B782-47D0-A16E-E7CF2FF72AC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15099" y="2719494"/>
            <a:ext cx="4659313" cy="192927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FAE050A6-6A4B-4ADD-998C-DD76DA765C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388735"/>
            <a:ext cx="5943622" cy="6080530"/>
          </a:xfrm>
          <a:custGeom>
            <a:avLst/>
            <a:gdLst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5928152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0" fmla="*/ 723905 w 6667527"/>
              <a:gd name="connsiteY0" fmla="*/ 6530939 h 6981348"/>
              <a:gd name="connsiteX1" fmla="*/ 723905 w 6667527"/>
              <a:gd name="connsiteY1" fmla="*/ 450409 h 6981348"/>
              <a:gd name="connsiteX2" fmla="*/ 6515149 w 6667527"/>
              <a:gd name="connsiteY2" fmla="*/ 450409 h 6981348"/>
              <a:gd name="connsiteX3" fmla="*/ 6667527 w 6667527"/>
              <a:gd name="connsiteY3" fmla="*/ 602787 h 6981348"/>
              <a:gd name="connsiteX4" fmla="*/ 6667527 w 6667527"/>
              <a:gd name="connsiteY4" fmla="*/ 6378561 h 6981348"/>
              <a:gd name="connsiteX5" fmla="*/ 6515149 w 6667527"/>
              <a:gd name="connsiteY5" fmla="*/ 6530939 h 6981348"/>
              <a:gd name="connsiteX6" fmla="*/ 723905 w 6667527"/>
              <a:gd name="connsiteY6" fmla="*/ 6530939 h 6981348"/>
              <a:gd name="connsiteX0" fmla="*/ 723905 w 6667527"/>
              <a:gd name="connsiteY0" fmla="*/ 6530939 h 6981348"/>
              <a:gd name="connsiteX1" fmla="*/ 723905 w 6667527"/>
              <a:gd name="connsiteY1" fmla="*/ 450409 h 6981348"/>
              <a:gd name="connsiteX2" fmla="*/ 6515149 w 6667527"/>
              <a:gd name="connsiteY2" fmla="*/ 450409 h 6981348"/>
              <a:gd name="connsiteX3" fmla="*/ 6667527 w 6667527"/>
              <a:gd name="connsiteY3" fmla="*/ 602787 h 6981348"/>
              <a:gd name="connsiteX4" fmla="*/ 6667527 w 6667527"/>
              <a:gd name="connsiteY4" fmla="*/ 6378561 h 6981348"/>
              <a:gd name="connsiteX5" fmla="*/ 6515149 w 6667527"/>
              <a:gd name="connsiteY5" fmla="*/ 6530939 h 6981348"/>
              <a:gd name="connsiteX6" fmla="*/ 723905 w 6667527"/>
              <a:gd name="connsiteY6" fmla="*/ 6530939 h 6981348"/>
              <a:gd name="connsiteX0" fmla="*/ 426175 w 6369797"/>
              <a:gd name="connsiteY0" fmla="*/ 6530939 h 6981348"/>
              <a:gd name="connsiteX1" fmla="*/ 426175 w 6369797"/>
              <a:gd name="connsiteY1" fmla="*/ 450409 h 6981348"/>
              <a:gd name="connsiteX2" fmla="*/ 6217419 w 6369797"/>
              <a:gd name="connsiteY2" fmla="*/ 450409 h 6981348"/>
              <a:gd name="connsiteX3" fmla="*/ 6369797 w 6369797"/>
              <a:gd name="connsiteY3" fmla="*/ 602787 h 6981348"/>
              <a:gd name="connsiteX4" fmla="*/ 6369797 w 6369797"/>
              <a:gd name="connsiteY4" fmla="*/ 6378561 h 6981348"/>
              <a:gd name="connsiteX5" fmla="*/ 6217419 w 6369797"/>
              <a:gd name="connsiteY5" fmla="*/ 6530939 h 6981348"/>
              <a:gd name="connsiteX6" fmla="*/ 426175 w 6369797"/>
              <a:gd name="connsiteY6" fmla="*/ 6530939 h 6981348"/>
              <a:gd name="connsiteX0" fmla="*/ 426175 w 6369797"/>
              <a:gd name="connsiteY0" fmla="*/ 6530939 h 6530939"/>
              <a:gd name="connsiteX1" fmla="*/ 426175 w 6369797"/>
              <a:gd name="connsiteY1" fmla="*/ 450409 h 6530939"/>
              <a:gd name="connsiteX2" fmla="*/ 6217419 w 6369797"/>
              <a:gd name="connsiteY2" fmla="*/ 450409 h 6530939"/>
              <a:gd name="connsiteX3" fmla="*/ 6369797 w 6369797"/>
              <a:gd name="connsiteY3" fmla="*/ 602787 h 6530939"/>
              <a:gd name="connsiteX4" fmla="*/ 6369797 w 6369797"/>
              <a:gd name="connsiteY4" fmla="*/ 6378561 h 6530939"/>
              <a:gd name="connsiteX5" fmla="*/ 6217419 w 6369797"/>
              <a:gd name="connsiteY5" fmla="*/ 6530939 h 6530939"/>
              <a:gd name="connsiteX6" fmla="*/ 426175 w 6369797"/>
              <a:gd name="connsiteY6" fmla="*/ 6530939 h 6530939"/>
              <a:gd name="connsiteX0" fmla="*/ 15 w 5943637"/>
              <a:gd name="connsiteY0" fmla="*/ 6702526 h 6702526"/>
              <a:gd name="connsiteX1" fmla="*/ 15 w 5943637"/>
              <a:gd name="connsiteY1" fmla="*/ 621996 h 6702526"/>
              <a:gd name="connsiteX2" fmla="*/ 5791259 w 5943637"/>
              <a:gd name="connsiteY2" fmla="*/ 621996 h 6702526"/>
              <a:gd name="connsiteX3" fmla="*/ 5943637 w 5943637"/>
              <a:gd name="connsiteY3" fmla="*/ 774374 h 6702526"/>
              <a:gd name="connsiteX4" fmla="*/ 5943637 w 5943637"/>
              <a:gd name="connsiteY4" fmla="*/ 6550148 h 6702526"/>
              <a:gd name="connsiteX5" fmla="*/ 5791259 w 5943637"/>
              <a:gd name="connsiteY5" fmla="*/ 6702526 h 6702526"/>
              <a:gd name="connsiteX6" fmla="*/ 15 w 5943637"/>
              <a:gd name="connsiteY6" fmla="*/ 6702526 h 6702526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3622" h="6080530">
                <a:moveTo>
                  <a:pt x="0" y="6080530"/>
                </a:moveTo>
                <a:cubicBezTo>
                  <a:pt x="3168" y="4282883"/>
                  <a:pt x="9518" y="1311872"/>
                  <a:pt x="0" y="0"/>
                </a:cubicBezTo>
                <a:lnTo>
                  <a:pt x="5791244" y="0"/>
                </a:lnTo>
                <a:cubicBezTo>
                  <a:pt x="5875400" y="0"/>
                  <a:pt x="5943622" y="68222"/>
                  <a:pt x="5943622" y="152378"/>
                </a:cubicBezTo>
                <a:lnTo>
                  <a:pt x="5943622" y="5928152"/>
                </a:lnTo>
                <a:cubicBezTo>
                  <a:pt x="5943622" y="6012308"/>
                  <a:pt x="5875400" y="6080530"/>
                  <a:pt x="5791244" y="6080530"/>
                </a:cubicBezTo>
                <a:lnTo>
                  <a:pt x="0" y="608053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8521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Paragraph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B47757D-9639-43BE-9D6B-CE609B6F7E8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0764" y="994870"/>
            <a:ext cx="5073650" cy="2434130"/>
          </a:xfrm>
          <a:prstGeom prst="round2DiagRect">
            <a:avLst>
              <a:gd name="adj1" fmla="val 0"/>
              <a:gd name="adj2" fmla="val 5995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AE2D7767-FF04-479F-8B5C-F2A4791EE15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6775" y="2368636"/>
            <a:ext cx="4054813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73418C1F-DA91-4DDD-8E35-B2111AA963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6777" y="3865268"/>
            <a:ext cx="4866026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6" name="Zástupný text 8">
            <a:extLst>
              <a:ext uri="{FF2B5EF4-FFF2-40B4-BE49-F238E27FC236}">
                <a16:creationId xmlns:a16="http://schemas.microsoft.com/office/drawing/2014/main" id="{366895D8-3D3B-4DEC-9DDE-4D05003647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6775" y="4471307"/>
            <a:ext cx="4866025" cy="137392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9D0FAAFA-A7F6-4D19-894D-B5020515461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96175" y="3865268"/>
            <a:ext cx="4866026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8" name="Zástupný text 8">
            <a:extLst>
              <a:ext uri="{FF2B5EF4-FFF2-40B4-BE49-F238E27FC236}">
                <a16:creationId xmlns:a16="http://schemas.microsoft.com/office/drawing/2014/main" id="{6417EC4A-7379-4FA2-9327-618B0C35DB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96173" y="4471307"/>
            <a:ext cx="4866025" cy="137392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8055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aragraphs +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37AA2DF-A324-48AB-B8F6-F267466D60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08253" y="0"/>
            <a:ext cx="5702748" cy="5697748"/>
          </a:xfrm>
          <a:prstGeom prst="round2SameRect">
            <a:avLst>
              <a:gd name="adj1" fmla="val 0"/>
              <a:gd name="adj2" fmla="val 2573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6CB028F3-EEA2-4216-BB55-97366A80AB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9175" y="2570296"/>
            <a:ext cx="406400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8" name="Zástupný text 8">
            <a:extLst>
              <a:ext uri="{FF2B5EF4-FFF2-40B4-BE49-F238E27FC236}">
                <a16:creationId xmlns:a16="http://schemas.microsoft.com/office/drawing/2014/main" id="{1EB8740E-B55A-4931-AF5C-A5B56EF495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9173" y="3176335"/>
            <a:ext cx="4063999" cy="130107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0" name="Zástupný text 8">
            <a:extLst>
              <a:ext uri="{FF2B5EF4-FFF2-40B4-BE49-F238E27FC236}">
                <a16:creationId xmlns:a16="http://schemas.microsoft.com/office/drawing/2014/main" id="{2EDA9018-1745-4CFC-B2CF-EB789361E3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9173" y="548845"/>
            <a:ext cx="4063999" cy="18459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1" name="Zástupný text 5">
            <a:extLst>
              <a:ext uri="{FF2B5EF4-FFF2-40B4-BE49-F238E27FC236}">
                <a16:creationId xmlns:a16="http://schemas.microsoft.com/office/drawing/2014/main" id="{749AD0A1-19B0-41A7-BF91-E6004915CB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9175" y="4652889"/>
            <a:ext cx="406400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2" name="Zástupný text 8">
            <a:extLst>
              <a:ext uri="{FF2B5EF4-FFF2-40B4-BE49-F238E27FC236}">
                <a16:creationId xmlns:a16="http://schemas.microsoft.com/office/drawing/2014/main" id="{ABE9C076-15F4-4A49-A1AC-00876AD232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9173" y="5258929"/>
            <a:ext cx="4063999" cy="110248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56676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+ 3 Paragra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82B47DBD-EAD9-4B92-BBDB-358F6A7A23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88735"/>
            <a:ext cx="5420226" cy="6080530"/>
          </a:xfrm>
          <a:custGeom>
            <a:avLst/>
            <a:gdLst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5928152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0" fmla="*/ 723905 w 6667527"/>
              <a:gd name="connsiteY0" fmla="*/ 6530939 h 6981348"/>
              <a:gd name="connsiteX1" fmla="*/ 723905 w 6667527"/>
              <a:gd name="connsiteY1" fmla="*/ 450409 h 6981348"/>
              <a:gd name="connsiteX2" fmla="*/ 6515149 w 6667527"/>
              <a:gd name="connsiteY2" fmla="*/ 450409 h 6981348"/>
              <a:gd name="connsiteX3" fmla="*/ 6667527 w 6667527"/>
              <a:gd name="connsiteY3" fmla="*/ 602787 h 6981348"/>
              <a:gd name="connsiteX4" fmla="*/ 6667527 w 6667527"/>
              <a:gd name="connsiteY4" fmla="*/ 6378561 h 6981348"/>
              <a:gd name="connsiteX5" fmla="*/ 6515149 w 6667527"/>
              <a:gd name="connsiteY5" fmla="*/ 6530939 h 6981348"/>
              <a:gd name="connsiteX6" fmla="*/ 723905 w 6667527"/>
              <a:gd name="connsiteY6" fmla="*/ 6530939 h 6981348"/>
              <a:gd name="connsiteX0" fmla="*/ 723905 w 6667527"/>
              <a:gd name="connsiteY0" fmla="*/ 6530939 h 6981348"/>
              <a:gd name="connsiteX1" fmla="*/ 723905 w 6667527"/>
              <a:gd name="connsiteY1" fmla="*/ 450409 h 6981348"/>
              <a:gd name="connsiteX2" fmla="*/ 6515149 w 6667527"/>
              <a:gd name="connsiteY2" fmla="*/ 450409 h 6981348"/>
              <a:gd name="connsiteX3" fmla="*/ 6667527 w 6667527"/>
              <a:gd name="connsiteY3" fmla="*/ 602787 h 6981348"/>
              <a:gd name="connsiteX4" fmla="*/ 6667527 w 6667527"/>
              <a:gd name="connsiteY4" fmla="*/ 6378561 h 6981348"/>
              <a:gd name="connsiteX5" fmla="*/ 6515149 w 6667527"/>
              <a:gd name="connsiteY5" fmla="*/ 6530939 h 6981348"/>
              <a:gd name="connsiteX6" fmla="*/ 723905 w 6667527"/>
              <a:gd name="connsiteY6" fmla="*/ 6530939 h 6981348"/>
              <a:gd name="connsiteX0" fmla="*/ 426175 w 6369797"/>
              <a:gd name="connsiteY0" fmla="*/ 6530939 h 6981348"/>
              <a:gd name="connsiteX1" fmla="*/ 426175 w 6369797"/>
              <a:gd name="connsiteY1" fmla="*/ 450409 h 6981348"/>
              <a:gd name="connsiteX2" fmla="*/ 6217419 w 6369797"/>
              <a:gd name="connsiteY2" fmla="*/ 450409 h 6981348"/>
              <a:gd name="connsiteX3" fmla="*/ 6369797 w 6369797"/>
              <a:gd name="connsiteY3" fmla="*/ 602787 h 6981348"/>
              <a:gd name="connsiteX4" fmla="*/ 6369797 w 6369797"/>
              <a:gd name="connsiteY4" fmla="*/ 6378561 h 6981348"/>
              <a:gd name="connsiteX5" fmla="*/ 6217419 w 6369797"/>
              <a:gd name="connsiteY5" fmla="*/ 6530939 h 6981348"/>
              <a:gd name="connsiteX6" fmla="*/ 426175 w 6369797"/>
              <a:gd name="connsiteY6" fmla="*/ 6530939 h 6981348"/>
              <a:gd name="connsiteX0" fmla="*/ 426175 w 6369797"/>
              <a:gd name="connsiteY0" fmla="*/ 6530939 h 6530939"/>
              <a:gd name="connsiteX1" fmla="*/ 426175 w 6369797"/>
              <a:gd name="connsiteY1" fmla="*/ 450409 h 6530939"/>
              <a:gd name="connsiteX2" fmla="*/ 6217419 w 6369797"/>
              <a:gd name="connsiteY2" fmla="*/ 450409 h 6530939"/>
              <a:gd name="connsiteX3" fmla="*/ 6369797 w 6369797"/>
              <a:gd name="connsiteY3" fmla="*/ 602787 h 6530939"/>
              <a:gd name="connsiteX4" fmla="*/ 6369797 w 6369797"/>
              <a:gd name="connsiteY4" fmla="*/ 6378561 h 6530939"/>
              <a:gd name="connsiteX5" fmla="*/ 6217419 w 6369797"/>
              <a:gd name="connsiteY5" fmla="*/ 6530939 h 6530939"/>
              <a:gd name="connsiteX6" fmla="*/ 426175 w 6369797"/>
              <a:gd name="connsiteY6" fmla="*/ 6530939 h 6530939"/>
              <a:gd name="connsiteX0" fmla="*/ 15 w 5943637"/>
              <a:gd name="connsiteY0" fmla="*/ 6702526 h 6702526"/>
              <a:gd name="connsiteX1" fmla="*/ 15 w 5943637"/>
              <a:gd name="connsiteY1" fmla="*/ 621996 h 6702526"/>
              <a:gd name="connsiteX2" fmla="*/ 5791259 w 5943637"/>
              <a:gd name="connsiteY2" fmla="*/ 621996 h 6702526"/>
              <a:gd name="connsiteX3" fmla="*/ 5943637 w 5943637"/>
              <a:gd name="connsiteY3" fmla="*/ 774374 h 6702526"/>
              <a:gd name="connsiteX4" fmla="*/ 5943637 w 5943637"/>
              <a:gd name="connsiteY4" fmla="*/ 6550148 h 6702526"/>
              <a:gd name="connsiteX5" fmla="*/ 5791259 w 5943637"/>
              <a:gd name="connsiteY5" fmla="*/ 6702526 h 6702526"/>
              <a:gd name="connsiteX6" fmla="*/ 15 w 5943637"/>
              <a:gd name="connsiteY6" fmla="*/ 6702526 h 6702526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3622" h="6080530">
                <a:moveTo>
                  <a:pt x="0" y="6080530"/>
                </a:moveTo>
                <a:cubicBezTo>
                  <a:pt x="3168" y="4282883"/>
                  <a:pt x="9518" y="1311872"/>
                  <a:pt x="0" y="0"/>
                </a:cubicBezTo>
                <a:lnTo>
                  <a:pt x="5791244" y="0"/>
                </a:lnTo>
                <a:cubicBezTo>
                  <a:pt x="5875400" y="0"/>
                  <a:pt x="5943622" y="68222"/>
                  <a:pt x="5943622" y="152378"/>
                </a:cubicBezTo>
                <a:lnTo>
                  <a:pt x="5943622" y="5928152"/>
                </a:lnTo>
                <a:cubicBezTo>
                  <a:pt x="5943622" y="6012308"/>
                  <a:pt x="5875400" y="6080530"/>
                  <a:pt x="5791244" y="6080530"/>
                </a:cubicBezTo>
                <a:lnTo>
                  <a:pt x="0" y="608053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C7C7ED6D-98DB-4C7E-95A7-B5B76358E3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4413" y="1242052"/>
            <a:ext cx="5081586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6" name="Zástupný text 8">
            <a:extLst>
              <a:ext uri="{FF2B5EF4-FFF2-40B4-BE49-F238E27FC236}">
                <a16:creationId xmlns:a16="http://schemas.microsoft.com/office/drawing/2014/main" id="{74632AF3-BCE1-442F-9651-62771CBB41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4411" y="1848091"/>
            <a:ext cx="5081588" cy="8633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9" name="Zástupný text 5">
            <a:extLst>
              <a:ext uri="{FF2B5EF4-FFF2-40B4-BE49-F238E27FC236}">
                <a16:creationId xmlns:a16="http://schemas.microsoft.com/office/drawing/2014/main" id="{184CA120-2A27-44D8-8FCF-2A202272A8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2824" y="2998003"/>
            <a:ext cx="5081586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0" name="Zástupný text 8">
            <a:extLst>
              <a:ext uri="{FF2B5EF4-FFF2-40B4-BE49-F238E27FC236}">
                <a16:creationId xmlns:a16="http://schemas.microsoft.com/office/drawing/2014/main" id="{508E838C-BC3D-483B-A42B-E0BFCD72E18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2822" y="3604042"/>
            <a:ext cx="5081588" cy="8633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5" name="Zástupný text 5">
            <a:extLst>
              <a:ext uri="{FF2B5EF4-FFF2-40B4-BE49-F238E27FC236}">
                <a16:creationId xmlns:a16="http://schemas.microsoft.com/office/drawing/2014/main" id="{9200F9CF-3BF1-46AA-BEFA-D04AAB41ED2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2824" y="4753954"/>
            <a:ext cx="5081586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6" name="Zástupný text 8">
            <a:extLst>
              <a:ext uri="{FF2B5EF4-FFF2-40B4-BE49-F238E27FC236}">
                <a16:creationId xmlns:a16="http://schemas.microsoft.com/office/drawing/2014/main" id="{30D6F6F4-8DF7-4B32-B0DD-0BBDF7402B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2822" y="5359993"/>
            <a:ext cx="5081588" cy="8633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20159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+ Title + 1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258D8BA4-F652-489E-B1D7-E47E4CD2C4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ound2DiagRect">
            <a:avLst>
              <a:gd name="adj1" fmla="val 0"/>
              <a:gd name="adj2" fmla="val 0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Zástupný text 5">
            <a:extLst>
              <a:ext uri="{FF2B5EF4-FFF2-40B4-BE49-F238E27FC236}">
                <a16:creationId xmlns:a16="http://schemas.microsoft.com/office/drawing/2014/main" id="{1EB56125-2C70-4117-9E38-9C17820FD1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22121" y="2368636"/>
            <a:ext cx="8747760" cy="10603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6" name="Zástupný text 8">
            <a:extLst>
              <a:ext uri="{FF2B5EF4-FFF2-40B4-BE49-F238E27FC236}">
                <a16:creationId xmlns:a16="http://schemas.microsoft.com/office/drawing/2014/main" id="{9EB51622-4559-4664-BFFE-FF8CE24648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26821" y="4815839"/>
            <a:ext cx="9738360" cy="108735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15998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10275" y="3429001"/>
            <a:ext cx="6096000" cy="3428999"/>
          </a:xfrm>
          <a:custGeom>
            <a:avLst/>
            <a:gdLst>
              <a:gd name="connsiteX0" fmla="*/ 0 w 6096000"/>
              <a:gd name="connsiteY0" fmla="*/ 0 h 3428999"/>
              <a:gd name="connsiteX1" fmla="*/ 6096000 w 6096000"/>
              <a:gd name="connsiteY1" fmla="*/ 0 h 3428999"/>
              <a:gd name="connsiteX2" fmla="*/ 6096000 w 6096000"/>
              <a:gd name="connsiteY2" fmla="*/ 3428999 h 3428999"/>
              <a:gd name="connsiteX3" fmla="*/ 0 w 6096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999">
                <a:moveTo>
                  <a:pt x="0" y="0"/>
                </a:moveTo>
                <a:lnTo>
                  <a:pt x="6096000" y="0"/>
                </a:lnTo>
                <a:lnTo>
                  <a:pt x="6096000" y="3428999"/>
                </a:lnTo>
                <a:lnTo>
                  <a:pt x="0" y="342899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1"/>
            <a:ext cx="6096000" cy="3428999"/>
          </a:xfrm>
          <a:custGeom>
            <a:avLst/>
            <a:gdLst>
              <a:gd name="connsiteX0" fmla="*/ 0 w 6096000"/>
              <a:gd name="connsiteY0" fmla="*/ 0 h 3428999"/>
              <a:gd name="connsiteX1" fmla="*/ 6096000 w 6096000"/>
              <a:gd name="connsiteY1" fmla="*/ 0 h 3428999"/>
              <a:gd name="connsiteX2" fmla="*/ 6096000 w 6096000"/>
              <a:gd name="connsiteY2" fmla="*/ 3428999 h 3428999"/>
              <a:gd name="connsiteX3" fmla="*/ 0 w 6096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999">
                <a:moveTo>
                  <a:pt x="0" y="0"/>
                </a:moveTo>
                <a:lnTo>
                  <a:pt x="6096000" y="0"/>
                </a:lnTo>
                <a:lnTo>
                  <a:pt x="6096000" y="3428999"/>
                </a:lnTo>
                <a:lnTo>
                  <a:pt x="0" y="342899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6096000" cy="6857999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03498A06-742B-4FEB-A8A5-6C85ACCDAB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54656" y="4390647"/>
            <a:ext cx="4120582" cy="18377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8" name="Zástupný text 5">
            <a:extLst>
              <a:ext uri="{FF2B5EF4-FFF2-40B4-BE49-F238E27FC236}">
                <a16:creationId xmlns:a16="http://schemas.microsoft.com/office/drawing/2014/main" id="{91189A30-DAA4-4F3D-8D29-91AD5D12105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656" y="3031576"/>
            <a:ext cx="4120582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52616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555FDAE3-1A80-49BA-8749-4190CBEB2C54}"/>
              </a:ext>
            </a:extLst>
          </p:cNvPr>
          <p:cNvSpPr/>
          <p:nvPr userDrawn="1"/>
        </p:nvSpPr>
        <p:spPr>
          <a:xfrm>
            <a:off x="0" y="388735"/>
            <a:ext cx="4592176" cy="6080530"/>
          </a:xfrm>
          <a:custGeom>
            <a:avLst/>
            <a:gdLst>
              <a:gd name="connsiteX0" fmla="*/ 0 w 4592176"/>
              <a:gd name="connsiteY0" fmla="*/ 0 h 6080530"/>
              <a:gd name="connsiteX1" fmla="*/ 123713 w 4592176"/>
              <a:gd name="connsiteY1" fmla="*/ 0 h 6080530"/>
              <a:gd name="connsiteX2" fmla="*/ 2377440 w 4592176"/>
              <a:gd name="connsiteY2" fmla="*/ 0 h 6080530"/>
              <a:gd name="connsiteX3" fmla="*/ 4468463 w 4592176"/>
              <a:gd name="connsiteY3" fmla="*/ 0 h 6080530"/>
              <a:gd name="connsiteX4" fmla="*/ 4592176 w 4592176"/>
              <a:gd name="connsiteY4" fmla="*/ 123713 h 6080530"/>
              <a:gd name="connsiteX5" fmla="*/ 4592176 w 4592176"/>
              <a:gd name="connsiteY5" fmla="*/ 5956817 h 6080530"/>
              <a:gd name="connsiteX6" fmla="*/ 4468463 w 4592176"/>
              <a:gd name="connsiteY6" fmla="*/ 6080530 h 6080530"/>
              <a:gd name="connsiteX7" fmla="*/ 2377440 w 4592176"/>
              <a:gd name="connsiteY7" fmla="*/ 6080530 h 6080530"/>
              <a:gd name="connsiteX8" fmla="*/ 123713 w 4592176"/>
              <a:gd name="connsiteY8" fmla="*/ 6080530 h 6080530"/>
              <a:gd name="connsiteX9" fmla="*/ 0 w 4592176"/>
              <a:gd name="connsiteY9" fmla="*/ 6080530 h 6080530"/>
              <a:gd name="connsiteX10" fmla="*/ 0 w 4592176"/>
              <a:gd name="connsiteY10" fmla="*/ 5956817 h 6080530"/>
              <a:gd name="connsiteX11" fmla="*/ 0 w 4592176"/>
              <a:gd name="connsiteY11" fmla="*/ 123713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92176" h="6080530">
                <a:moveTo>
                  <a:pt x="0" y="0"/>
                </a:moveTo>
                <a:lnTo>
                  <a:pt x="123713" y="0"/>
                </a:lnTo>
                <a:lnTo>
                  <a:pt x="2377440" y="0"/>
                </a:lnTo>
                <a:lnTo>
                  <a:pt x="4468463" y="0"/>
                </a:lnTo>
                <a:cubicBezTo>
                  <a:pt x="4536788" y="0"/>
                  <a:pt x="4592176" y="55388"/>
                  <a:pt x="4592176" y="123713"/>
                </a:cubicBezTo>
                <a:lnTo>
                  <a:pt x="4592176" y="5956817"/>
                </a:lnTo>
                <a:cubicBezTo>
                  <a:pt x="4592176" y="6025142"/>
                  <a:pt x="4536788" y="6080530"/>
                  <a:pt x="4468463" y="6080530"/>
                </a:cubicBezTo>
                <a:lnTo>
                  <a:pt x="2377440" y="6080530"/>
                </a:lnTo>
                <a:lnTo>
                  <a:pt x="123713" y="6080530"/>
                </a:lnTo>
                <a:lnTo>
                  <a:pt x="0" y="6080530"/>
                </a:lnTo>
                <a:lnTo>
                  <a:pt x="0" y="5956817"/>
                </a:lnTo>
                <a:lnTo>
                  <a:pt x="0" y="12371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Zástupný text 5">
            <a:extLst>
              <a:ext uri="{FF2B5EF4-FFF2-40B4-BE49-F238E27FC236}">
                <a16:creationId xmlns:a16="http://schemas.microsoft.com/office/drawing/2014/main" id="{3CB9E5EA-5A1C-4350-9442-EB7E796F03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15172" y="2898818"/>
            <a:ext cx="4059237" cy="10603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21672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+ 1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555FDAE3-1A80-49BA-8749-4190CBEB2C54}"/>
              </a:ext>
            </a:extLst>
          </p:cNvPr>
          <p:cNvSpPr/>
          <p:nvPr userDrawn="1"/>
        </p:nvSpPr>
        <p:spPr>
          <a:xfrm>
            <a:off x="0" y="388735"/>
            <a:ext cx="4592176" cy="6080530"/>
          </a:xfrm>
          <a:custGeom>
            <a:avLst/>
            <a:gdLst>
              <a:gd name="connsiteX0" fmla="*/ 0 w 4592176"/>
              <a:gd name="connsiteY0" fmla="*/ 0 h 6080530"/>
              <a:gd name="connsiteX1" fmla="*/ 123713 w 4592176"/>
              <a:gd name="connsiteY1" fmla="*/ 0 h 6080530"/>
              <a:gd name="connsiteX2" fmla="*/ 2377440 w 4592176"/>
              <a:gd name="connsiteY2" fmla="*/ 0 h 6080530"/>
              <a:gd name="connsiteX3" fmla="*/ 4468463 w 4592176"/>
              <a:gd name="connsiteY3" fmla="*/ 0 h 6080530"/>
              <a:gd name="connsiteX4" fmla="*/ 4592176 w 4592176"/>
              <a:gd name="connsiteY4" fmla="*/ 123713 h 6080530"/>
              <a:gd name="connsiteX5" fmla="*/ 4592176 w 4592176"/>
              <a:gd name="connsiteY5" fmla="*/ 5956817 h 6080530"/>
              <a:gd name="connsiteX6" fmla="*/ 4468463 w 4592176"/>
              <a:gd name="connsiteY6" fmla="*/ 6080530 h 6080530"/>
              <a:gd name="connsiteX7" fmla="*/ 2377440 w 4592176"/>
              <a:gd name="connsiteY7" fmla="*/ 6080530 h 6080530"/>
              <a:gd name="connsiteX8" fmla="*/ 123713 w 4592176"/>
              <a:gd name="connsiteY8" fmla="*/ 6080530 h 6080530"/>
              <a:gd name="connsiteX9" fmla="*/ 0 w 4592176"/>
              <a:gd name="connsiteY9" fmla="*/ 6080530 h 6080530"/>
              <a:gd name="connsiteX10" fmla="*/ 0 w 4592176"/>
              <a:gd name="connsiteY10" fmla="*/ 5956817 h 6080530"/>
              <a:gd name="connsiteX11" fmla="*/ 0 w 4592176"/>
              <a:gd name="connsiteY11" fmla="*/ 123713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92176" h="6080530">
                <a:moveTo>
                  <a:pt x="0" y="0"/>
                </a:moveTo>
                <a:lnTo>
                  <a:pt x="123713" y="0"/>
                </a:lnTo>
                <a:lnTo>
                  <a:pt x="2377440" y="0"/>
                </a:lnTo>
                <a:lnTo>
                  <a:pt x="4468463" y="0"/>
                </a:lnTo>
                <a:cubicBezTo>
                  <a:pt x="4536788" y="0"/>
                  <a:pt x="4592176" y="55388"/>
                  <a:pt x="4592176" y="123713"/>
                </a:cubicBezTo>
                <a:lnTo>
                  <a:pt x="4592176" y="5956817"/>
                </a:lnTo>
                <a:cubicBezTo>
                  <a:pt x="4592176" y="6025142"/>
                  <a:pt x="4536788" y="6080530"/>
                  <a:pt x="4468463" y="6080530"/>
                </a:cubicBezTo>
                <a:lnTo>
                  <a:pt x="2377440" y="6080530"/>
                </a:lnTo>
                <a:lnTo>
                  <a:pt x="123713" y="6080530"/>
                </a:lnTo>
                <a:lnTo>
                  <a:pt x="0" y="6080530"/>
                </a:lnTo>
                <a:lnTo>
                  <a:pt x="0" y="5956817"/>
                </a:lnTo>
                <a:lnTo>
                  <a:pt x="0" y="12371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Zástupný text 5">
            <a:extLst>
              <a:ext uri="{FF2B5EF4-FFF2-40B4-BE49-F238E27FC236}">
                <a16:creationId xmlns:a16="http://schemas.microsoft.com/office/drawing/2014/main" id="{CB994DE2-11FF-4315-B616-3C1E1B9997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34402" y="1666025"/>
            <a:ext cx="3038657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8" name="Zástupný text 8">
            <a:extLst>
              <a:ext uri="{FF2B5EF4-FFF2-40B4-BE49-F238E27FC236}">
                <a16:creationId xmlns:a16="http://schemas.microsoft.com/office/drawing/2014/main" id="{D386407B-6854-4528-9781-865F932A22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34401" y="2281088"/>
            <a:ext cx="3038656" cy="286324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230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+ 3 Paragrah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3">
            <a:extLst>
              <a:ext uri="{FF2B5EF4-FFF2-40B4-BE49-F238E27FC236}">
                <a16:creationId xmlns:a16="http://schemas.microsoft.com/office/drawing/2014/main" id="{562E32F3-F296-43BA-B961-04567CE8B0CB}"/>
              </a:ext>
            </a:extLst>
          </p:cNvPr>
          <p:cNvSpPr/>
          <p:nvPr userDrawn="1"/>
        </p:nvSpPr>
        <p:spPr>
          <a:xfrm>
            <a:off x="0" y="4144159"/>
            <a:ext cx="12192000" cy="271384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A8D37D18-0D63-4F9A-818D-F4D3C0244D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5517" y="4927605"/>
            <a:ext cx="3132024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5" name="Zástupný text 8">
            <a:extLst>
              <a:ext uri="{FF2B5EF4-FFF2-40B4-BE49-F238E27FC236}">
                <a16:creationId xmlns:a16="http://schemas.microsoft.com/office/drawing/2014/main" id="{E33C18F4-9630-4337-91BD-B4CA7134D5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5516" y="5533644"/>
            <a:ext cx="3132024" cy="9581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8" name="Zástupný text 5">
            <a:extLst>
              <a:ext uri="{FF2B5EF4-FFF2-40B4-BE49-F238E27FC236}">
                <a16:creationId xmlns:a16="http://schemas.microsoft.com/office/drawing/2014/main" id="{F9C16AC2-16A6-4250-8CCE-0C43A023D8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29988" y="4927605"/>
            <a:ext cx="3132024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9" name="Zástupný text 8">
            <a:extLst>
              <a:ext uri="{FF2B5EF4-FFF2-40B4-BE49-F238E27FC236}">
                <a16:creationId xmlns:a16="http://schemas.microsoft.com/office/drawing/2014/main" id="{F5FC57B2-51CF-49EE-A2CB-B13D64B8FF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29988" y="5533644"/>
            <a:ext cx="3132024" cy="9581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2" name="Zástupný text 5">
            <a:extLst>
              <a:ext uri="{FF2B5EF4-FFF2-40B4-BE49-F238E27FC236}">
                <a16:creationId xmlns:a16="http://schemas.microsoft.com/office/drawing/2014/main" id="{DDA4B1EC-BD2F-4687-9D74-BECB45FB79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14460" y="4934075"/>
            <a:ext cx="3132024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3" name="Zástupný text 8">
            <a:extLst>
              <a:ext uri="{FF2B5EF4-FFF2-40B4-BE49-F238E27FC236}">
                <a16:creationId xmlns:a16="http://schemas.microsoft.com/office/drawing/2014/main" id="{D7B4A47B-4F3E-4C17-AA2E-8D929779D6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14460" y="5540114"/>
            <a:ext cx="3132024" cy="9581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36077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3 Paragrahps +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FA0158A4-297D-46C8-942E-3A4622367BAF}"/>
              </a:ext>
            </a:extLst>
          </p:cNvPr>
          <p:cNvSpPr/>
          <p:nvPr userDrawn="1"/>
        </p:nvSpPr>
        <p:spPr>
          <a:xfrm>
            <a:off x="8963026" y="380998"/>
            <a:ext cx="3228975" cy="5904831"/>
          </a:xfrm>
          <a:custGeom>
            <a:avLst/>
            <a:gdLst>
              <a:gd name="connsiteX0" fmla="*/ 161945 w 3228975"/>
              <a:gd name="connsiteY0" fmla="*/ 0 h 6080530"/>
              <a:gd name="connsiteX1" fmla="*/ 3228975 w 3228975"/>
              <a:gd name="connsiteY1" fmla="*/ 0 h 6080530"/>
              <a:gd name="connsiteX2" fmla="*/ 3228975 w 3228975"/>
              <a:gd name="connsiteY2" fmla="*/ 6080530 h 6080530"/>
              <a:gd name="connsiteX3" fmla="*/ 161945 w 3228975"/>
              <a:gd name="connsiteY3" fmla="*/ 6080530 h 6080530"/>
              <a:gd name="connsiteX4" fmla="*/ 0 w 3228975"/>
              <a:gd name="connsiteY4" fmla="*/ 5918585 h 6080530"/>
              <a:gd name="connsiteX5" fmla="*/ 0 w 3228975"/>
              <a:gd name="connsiteY5" fmla="*/ 161945 h 6080530"/>
              <a:gd name="connsiteX6" fmla="*/ 161945 w 3228975"/>
              <a:gd name="connsiteY6" fmla="*/ 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8975" h="6080530">
                <a:moveTo>
                  <a:pt x="161945" y="0"/>
                </a:moveTo>
                <a:lnTo>
                  <a:pt x="3228975" y="0"/>
                </a:lnTo>
                <a:lnTo>
                  <a:pt x="3228975" y="6080530"/>
                </a:lnTo>
                <a:lnTo>
                  <a:pt x="161945" y="6080530"/>
                </a:lnTo>
                <a:cubicBezTo>
                  <a:pt x="72505" y="6080530"/>
                  <a:pt x="0" y="6008025"/>
                  <a:pt x="0" y="5918585"/>
                </a:cubicBezTo>
                <a:lnTo>
                  <a:pt x="0" y="161945"/>
                </a:lnTo>
                <a:cubicBezTo>
                  <a:pt x="0" y="72505"/>
                  <a:pt x="72505" y="0"/>
                  <a:pt x="161945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Zástupný text 5">
            <a:extLst>
              <a:ext uri="{FF2B5EF4-FFF2-40B4-BE49-F238E27FC236}">
                <a16:creationId xmlns:a16="http://schemas.microsoft.com/office/drawing/2014/main" id="{2A74AD34-F5D1-475E-96F0-8A2D6FA7A8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3423" y="1175985"/>
            <a:ext cx="406400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0" name="Zástupný text 8">
            <a:extLst>
              <a:ext uri="{FF2B5EF4-FFF2-40B4-BE49-F238E27FC236}">
                <a16:creationId xmlns:a16="http://schemas.microsoft.com/office/drawing/2014/main" id="{20F0C809-8347-4919-A429-1A548558E7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93423" y="1782024"/>
            <a:ext cx="4063999" cy="71325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1" name="Zástupný text 5">
            <a:extLst>
              <a:ext uri="{FF2B5EF4-FFF2-40B4-BE49-F238E27FC236}">
                <a16:creationId xmlns:a16="http://schemas.microsoft.com/office/drawing/2014/main" id="{0C165CDE-9033-4F8D-9989-9315670FBA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93423" y="2786252"/>
            <a:ext cx="406400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2" name="Zástupný text 8">
            <a:extLst>
              <a:ext uri="{FF2B5EF4-FFF2-40B4-BE49-F238E27FC236}">
                <a16:creationId xmlns:a16="http://schemas.microsoft.com/office/drawing/2014/main" id="{FF82DBA9-21A3-402F-A928-9ADF3E44BD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93423" y="3392291"/>
            <a:ext cx="4063999" cy="71325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3" name="Zástupný text 5">
            <a:extLst>
              <a:ext uri="{FF2B5EF4-FFF2-40B4-BE49-F238E27FC236}">
                <a16:creationId xmlns:a16="http://schemas.microsoft.com/office/drawing/2014/main" id="{F57C58E5-2620-4A60-9533-C3ECACF877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3423" y="4396519"/>
            <a:ext cx="406400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4" name="Zástupný text 8">
            <a:extLst>
              <a:ext uri="{FF2B5EF4-FFF2-40B4-BE49-F238E27FC236}">
                <a16:creationId xmlns:a16="http://schemas.microsoft.com/office/drawing/2014/main" id="{88512BF1-46FC-4D36-83AD-59B40E8377E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93423" y="5002558"/>
            <a:ext cx="4063999" cy="71325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9659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x Subtitle, 2x Text, 2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5402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540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58EB2B43-435C-2527-C359-5D7241F9A1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07305" y="291286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0" name="Zástupný symbol obrázku 4">
            <a:extLst>
              <a:ext uri="{FF2B5EF4-FFF2-40B4-BE49-F238E27FC236}">
                <a16:creationId xmlns:a16="http://schemas.microsoft.com/office/drawing/2014/main" id="{F960B84B-3AA6-A6DE-F3DF-DCF1772AC1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07305" y="3550798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80ED6C5A-D83C-CB2D-BE96-5B199ADE071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5399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7" name="Zástupný text 26">
            <a:extLst>
              <a:ext uri="{FF2B5EF4-FFF2-40B4-BE49-F238E27FC236}">
                <a16:creationId xmlns:a16="http://schemas.microsoft.com/office/drawing/2014/main" id="{6EA11659-514B-9CD7-3BC0-E53050FA236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12820" y="291286"/>
            <a:ext cx="359042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125AAC4E-BE51-6D55-8E44-7A6C5C03624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12819" y="1180505"/>
            <a:ext cx="3590419" cy="5250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7633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Paragraph +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4">
            <a:extLst>
              <a:ext uri="{FF2B5EF4-FFF2-40B4-BE49-F238E27FC236}">
                <a16:creationId xmlns:a16="http://schemas.microsoft.com/office/drawing/2014/main" id="{33F8A8CA-F3E1-4FA0-8904-44AC19E322B5}"/>
              </a:ext>
            </a:extLst>
          </p:cNvPr>
          <p:cNvSpPr/>
          <p:nvPr userDrawn="1"/>
        </p:nvSpPr>
        <p:spPr>
          <a:xfrm>
            <a:off x="7963223" y="380999"/>
            <a:ext cx="4714552" cy="5881438"/>
          </a:xfrm>
          <a:prstGeom prst="roundRect">
            <a:avLst>
              <a:gd name="adj" fmla="val 343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81708779-41E5-4FAC-B6E2-53A39F32F3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6775" y="2368636"/>
            <a:ext cx="4216831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6" name="Zástupný text 5">
            <a:extLst>
              <a:ext uri="{FF2B5EF4-FFF2-40B4-BE49-F238E27FC236}">
                <a16:creationId xmlns:a16="http://schemas.microsoft.com/office/drawing/2014/main" id="{F6A48EB5-3986-40FB-9365-FDBE9ABF8F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6777" y="3865268"/>
            <a:ext cx="4216832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8" name="Zástupný text 8">
            <a:extLst>
              <a:ext uri="{FF2B5EF4-FFF2-40B4-BE49-F238E27FC236}">
                <a16:creationId xmlns:a16="http://schemas.microsoft.com/office/drawing/2014/main" id="{9606F997-449A-4E5F-9354-A59D63A43E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6775" y="4471307"/>
            <a:ext cx="4216831" cy="173976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04129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Comment + Smartphone + 1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olný tvar: obrazec 8">
            <a:extLst>
              <a:ext uri="{FF2B5EF4-FFF2-40B4-BE49-F238E27FC236}">
                <a16:creationId xmlns:a16="http://schemas.microsoft.com/office/drawing/2014/main" id="{71B8A75A-315F-414D-B81C-E34448649FAC}"/>
              </a:ext>
            </a:extLst>
          </p:cNvPr>
          <p:cNvSpPr/>
          <p:nvPr userDrawn="1"/>
        </p:nvSpPr>
        <p:spPr>
          <a:xfrm>
            <a:off x="7113588" y="380999"/>
            <a:ext cx="5078412" cy="5904831"/>
          </a:xfrm>
          <a:custGeom>
            <a:avLst/>
            <a:gdLst>
              <a:gd name="connsiteX0" fmla="*/ 135390 w 5078412"/>
              <a:gd name="connsiteY0" fmla="*/ 0 h 6080530"/>
              <a:gd name="connsiteX1" fmla="*/ 3402012 w 5078412"/>
              <a:gd name="connsiteY1" fmla="*/ 0 h 6080530"/>
              <a:gd name="connsiteX2" fmla="*/ 4943022 w 5078412"/>
              <a:gd name="connsiteY2" fmla="*/ 0 h 6080530"/>
              <a:gd name="connsiteX3" fmla="*/ 5078412 w 5078412"/>
              <a:gd name="connsiteY3" fmla="*/ 0 h 6080530"/>
              <a:gd name="connsiteX4" fmla="*/ 5078412 w 5078412"/>
              <a:gd name="connsiteY4" fmla="*/ 135390 h 6080530"/>
              <a:gd name="connsiteX5" fmla="*/ 5078412 w 5078412"/>
              <a:gd name="connsiteY5" fmla="*/ 5945140 h 6080530"/>
              <a:gd name="connsiteX6" fmla="*/ 5078412 w 5078412"/>
              <a:gd name="connsiteY6" fmla="*/ 6080530 h 6080530"/>
              <a:gd name="connsiteX7" fmla="*/ 4943022 w 5078412"/>
              <a:gd name="connsiteY7" fmla="*/ 6080530 h 6080530"/>
              <a:gd name="connsiteX8" fmla="*/ 3402012 w 5078412"/>
              <a:gd name="connsiteY8" fmla="*/ 6080530 h 6080530"/>
              <a:gd name="connsiteX9" fmla="*/ 135390 w 5078412"/>
              <a:gd name="connsiteY9" fmla="*/ 6080530 h 6080530"/>
              <a:gd name="connsiteX10" fmla="*/ 0 w 5078412"/>
              <a:gd name="connsiteY10" fmla="*/ 5945140 h 6080530"/>
              <a:gd name="connsiteX11" fmla="*/ 0 w 5078412"/>
              <a:gd name="connsiteY11" fmla="*/ 135390 h 6080530"/>
              <a:gd name="connsiteX12" fmla="*/ 135390 w 5078412"/>
              <a:gd name="connsiteY12" fmla="*/ 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78412" h="6080530">
                <a:moveTo>
                  <a:pt x="135390" y="0"/>
                </a:moveTo>
                <a:lnTo>
                  <a:pt x="3402012" y="0"/>
                </a:lnTo>
                <a:lnTo>
                  <a:pt x="4943022" y="0"/>
                </a:lnTo>
                <a:lnTo>
                  <a:pt x="5078412" y="0"/>
                </a:lnTo>
                <a:lnTo>
                  <a:pt x="5078412" y="135390"/>
                </a:lnTo>
                <a:lnTo>
                  <a:pt x="5078412" y="5945140"/>
                </a:lnTo>
                <a:lnTo>
                  <a:pt x="5078412" y="6080530"/>
                </a:lnTo>
                <a:lnTo>
                  <a:pt x="4943022" y="6080530"/>
                </a:lnTo>
                <a:lnTo>
                  <a:pt x="3402012" y="6080530"/>
                </a:lnTo>
                <a:lnTo>
                  <a:pt x="135390" y="6080530"/>
                </a:lnTo>
                <a:cubicBezTo>
                  <a:pt x="60616" y="6080530"/>
                  <a:pt x="0" y="6019914"/>
                  <a:pt x="0" y="5945140"/>
                </a:cubicBezTo>
                <a:lnTo>
                  <a:pt x="0" y="135390"/>
                </a:lnTo>
                <a:cubicBezTo>
                  <a:pt x="0" y="60616"/>
                  <a:pt x="60616" y="0"/>
                  <a:pt x="13539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dirty="0"/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918152E6-65B7-4C14-96F3-5D72AA034B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5507" y="3260284"/>
            <a:ext cx="4059238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2" name="Zástupný text 8">
            <a:extLst>
              <a:ext uri="{FF2B5EF4-FFF2-40B4-BE49-F238E27FC236}">
                <a16:creationId xmlns:a16="http://schemas.microsoft.com/office/drawing/2014/main" id="{DDDB694C-A8AA-47B8-89DC-B95845E2B6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25507" y="4672592"/>
            <a:ext cx="4059238" cy="178893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EDE7D58E-1EE1-4AD3-8CE1-3DF05B4B28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61878" y="1830189"/>
            <a:ext cx="2707774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4" name="Zástupný text 8">
            <a:extLst>
              <a:ext uri="{FF2B5EF4-FFF2-40B4-BE49-F238E27FC236}">
                <a16:creationId xmlns:a16="http://schemas.microsoft.com/office/drawing/2014/main" id="{CB72FD7A-3766-4446-B204-7A43FDA228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61875" y="2436227"/>
            <a:ext cx="2707775" cy="337515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30587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+ Title +1 Comment +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olný tvar: obrazec 8">
            <a:extLst>
              <a:ext uri="{FF2B5EF4-FFF2-40B4-BE49-F238E27FC236}">
                <a16:creationId xmlns:a16="http://schemas.microsoft.com/office/drawing/2014/main" id="{BDA96F10-26C4-416C-8718-3FC793B279E4}"/>
              </a:ext>
            </a:extLst>
          </p:cNvPr>
          <p:cNvSpPr/>
          <p:nvPr userDrawn="1"/>
        </p:nvSpPr>
        <p:spPr>
          <a:xfrm>
            <a:off x="8963026" y="380999"/>
            <a:ext cx="3228975" cy="5905501"/>
          </a:xfrm>
          <a:custGeom>
            <a:avLst/>
            <a:gdLst>
              <a:gd name="connsiteX0" fmla="*/ 161945 w 3228975"/>
              <a:gd name="connsiteY0" fmla="*/ 0 h 6080530"/>
              <a:gd name="connsiteX1" fmla="*/ 3228975 w 3228975"/>
              <a:gd name="connsiteY1" fmla="*/ 0 h 6080530"/>
              <a:gd name="connsiteX2" fmla="*/ 3228975 w 3228975"/>
              <a:gd name="connsiteY2" fmla="*/ 6080530 h 6080530"/>
              <a:gd name="connsiteX3" fmla="*/ 161945 w 3228975"/>
              <a:gd name="connsiteY3" fmla="*/ 6080530 h 6080530"/>
              <a:gd name="connsiteX4" fmla="*/ 0 w 3228975"/>
              <a:gd name="connsiteY4" fmla="*/ 5918585 h 6080530"/>
              <a:gd name="connsiteX5" fmla="*/ 0 w 3228975"/>
              <a:gd name="connsiteY5" fmla="*/ 161945 h 6080530"/>
              <a:gd name="connsiteX6" fmla="*/ 161945 w 3228975"/>
              <a:gd name="connsiteY6" fmla="*/ 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8975" h="6080530">
                <a:moveTo>
                  <a:pt x="161945" y="0"/>
                </a:moveTo>
                <a:lnTo>
                  <a:pt x="3228975" y="0"/>
                </a:lnTo>
                <a:lnTo>
                  <a:pt x="3228975" y="6080530"/>
                </a:lnTo>
                <a:lnTo>
                  <a:pt x="161945" y="6080530"/>
                </a:lnTo>
                <a:cubicBezTo>
                  <a:pt x="72505" y="6080530"/>
                  <a:pt x="0" y="6008025"/>
                  <a:pt x="0" y="5918585"/>
                </a:cubicBezTo>
                <a:lnTo>
                  <a:pt x="0" y="161945"/>
                </a:lnTo>
                <a:cubicBezTo>
                  <a:pt x="0" y="72505"/>
                  <a:pt x="72505" y="0"/>
                  <a:pt x="161945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2243DE93-89EE-4EBD-8459-3FC3982CBB33}"/>
              </a:ext>
            </a:extLst>
          </p:cNvPr>
          <p:cNvSpPr/>
          <p:nvPr userDrawn="1"/>
        </p:nvSpPr>
        <p:spPr>
          <a:xfrm>
            <a:off x="0" y="380999"/>
            <a:ext cx="3048000" cy="5905501"/>
          </a:xfrm>
          <a:custGeom>
            <a:avLst/>
            <a:gdLst>
              <a:gd name="connsiteX0" fmla="*/ 0 w 3048000"/>
              <a:gd name="connsiteY0" fmla="*/ 0 h 6080530"/>
              <a:gd name="connsiteX1" fmla="*/ 2886055 w 3048000"/>
              <a:gd name="connsiteY1" fmla="*/ 0 h 6080530"/>
              <a:gd name="connsiteX2" fmla="*/ 3048000 w 3048000"/>
              <a:gd name="connsiteY2" fmla="*/ 161945 h 6080530"/>
              <a:gd name="connsiteX3" fmla="*/ 3048000 w 3048000"/>
              <a:gd name="connsiteY3" fmla="*/ 5918585 h 6080530"/>
              <a:gd name="connsiteX4" fmla="*/ 2886055 w 3048000"/>
              <a:gd name="connsiteY4" fmla="*/ 6080530 h 6080530"/>
              <a:gd name="connsiteX5" fmla="*/ 0 w 3048000"/>
              <a:gd name="connsiteY5" fmla="*/ 608053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000" h="6080530">
                <a:moveTo>
                  <a:pt x="0" y="0"/>
                </a:moveTo>
                <a:lnTo>
                  <a:pt x="2886055" y="0"/>
                </a:lnTo>
                <a:cubicBezTo>
                  <a:pt x="2975495" y="0"/>
                  <a:pt x="3048000" y="72505"/>
                  <a:pt x="3048000" y="161945"/>
                </a:cubicBezTo>
                <a:lnTo>
                  <a:pt x="3048000" y="5918585"/>
                </a:lnTo>
                <a:cubicBezTo>
                  <a:pt x="3048000" y="6008025"/>
                  <a:pt x="2975495" y="6080530"/>
                  <a:pt x="2886055" y="6080530"/>
                </a:cubicBezTo>
                <a:lnTo>
                  <a:pt x="0" y="608053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32F7DCEF-29D7-4C98-AECF-977205ECCC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05388" y="1804864"/>
            <a:ext cx="3487238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0" name="Zástupný text 8">
            <a:extLst>
              <a:ext uri="{FF2B5EF4-FFF2-40B4-BE49-F238E27FC236}">
                <a16:creationId xmlns:a16="http://schemas.microsoft.com/office/drawing/2014/main" id="{B6FDA552-F340-4D9F-8EE0-73AF5E482C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05388" y="3217172"/>
            <a:ext cx="3487238" cy="196442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95003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C4B5BC3A-709F-4EE1-B610-A435D979E43C}"/>
              </a:ext>
            </a:extLst>
          </p:cNvPr>
          <p:cNvSpPr/>
          <p:nvPr userDrawn="1"/>
        </p:nvSpPr>
        <p:spPr>
          <a:xfrm>
            <a:off x="7113588" y="381000"/>
            <a:ext cx="5078412" cy="5904830"/>
          </a:xfrm>
          <a:custGeom>
            <a:avLst/>
            <a:gdLst>
              <a:gd name="connsiteX0" fmla="*/ 135390 w 5078412"/>
              <a:gd name="connsiteY0" fmla="*/ 0 h 6080530"/>
              <a:gd name="connsiteX1" fmla="*/ 3402012 w 5078412"/>
              <a:gd name="connsiteY1" fmla="*/ 0 h 6080530"/>
              <a:gd name="connsiteX2" fmla="*/ 4943022 w 5078412"/>
              <a:gd name="connsiteY2" fmla="*/ 0 h 6080530"/>
              <a:gd name="connsiteX3" fmla="*/ 5078412 w 5078412"/>
              <a:gd name="connsiteY3" fmla="*/ 0 h 6080530"/>
              <a:gd name="connsiteX4" fmla="*/ 5078412 w 5078412"/>
              <a:gd name="connsiteY4" fmla="*/ 135390 h 6080530"/>
              <a:gd name="connsiteX5" fmla="*/ 5078412 w 5078412"/>
              <a:gd name="connsiteY5" fmla="*/ 5945140 h 6080530"/>
              <a:gd name="connsiteX6" fmla="*/ 5078412 w 5078412"/>
              <a:gd name="connsiteY6" fmla="*/ 6080530 h 6080530"/>
              <a:gd name="connsiteX7" fmla="*/ 4943022 w 5078412"/>
              <a:gd name="connsiteY7" fmla="*/ 6080530 h 6080530"/>
              <a:gd name="connsiteX8" fmla="*/ 3402012 w 5078412"/>
              <a:gd name="connsiteY8" fmla="*/ 6080530 h 6080530"/>
              <a:gd name="connsiteX9" fmla="*/ 135390 w 5078412"/>
              <a:gd name="connsiteY9" fmla="*/ 6080530 h 6080530"/>
              <a:gd name="connsiteX10" fmla="*/ 0 w 5078412"/>
              <a:gd name="connsiteY10" fmla="*/ 5945140 h 6080530"/>
              <a:gd name="connsiteX11" fmla="*/ 0 w 5078412"/>
              <a:gd name="connsiteY11" fmla="*/ 135390 h 6080530"/>
              <a:gd name="connsiteX12" fmla="*/ 135390 w 5078412"/>
              <a:gd name="connsiteY12" fmla="*/ 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78412" h="6080530">
                <a:moveTo>
                  <a:pt x="135390" y="0"/>
                </a:moveTo>
                <a:lnTo>
                  <a:pt x="3402012" y="0"/>
                </a:lnTo>
                <a:lnTo>
                  <a:pt x="4943022" y="0"/>
                </a:lnTo>
                <a:lnTo>
                  <a:pt x="5078412" y="0"/>
                </a:lnTo>
                <a:lnTo>
                  <a:pt x="5078412" y="135390"/>
                </a:lnTo>
                <a:lnTo>
                  <a:pt x="5078412" y="5945140"/>
                </a:lnTo>
                <a:lnTo>
                  <a:pt x="5078412" y="6080530"/>
                </a:lnTo>
                <a:lnTo>
                  <a:pt x="4943022" y="6080530"/>
                </a:lnTo>
                <a:lnTo>
                  <a:pt x="3402012" y="6080530"/>
                </a:lnTo>
                <a:lnTo>
                  <a:pt x="135390" y="6080530"/>
                </a:lnTo>
                <a:cubicBezTo>
                  <a:pt x="60616" y="6080530"/>
                  <a:pt x="0" y="6019914"/>
                  <a:pt x="0" y="5945140"/>
                </a:cubicBezTo>
                <a:lnTo>
                  <a:pt x="0" y="135390"/>
                </a:lnTo>
                <a:cubicBezTo>
                  <a:pt x="0" y="60616"/>
                  <a:pt x="60616" y="0"/>
                  <a:pt x="13539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dirty="0"/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ECCD2E7C-AA71-4DD8-BACF-5AF4759C75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1651" y="381000"/>
            <a:ext cx="3054348" cy="590483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0831A41F-758A-449D-A8D9-E66A4978FB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8700" y="5805030"/>
            <a:ext cx="3672840" cy="4461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2" name="Zástupný objekt grafu 3">
            <a:extLst>
              <a:ext uri="{FF2B5EF4-FFF2-40B4-BE49-F238E27FC236}">
                <a16:creationId xmlns:a16="http://schemas.microsoft.com/office/drawing/2014/main" id="{E827153C-CE29-4CBC-955B-BE0D2EBCE730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1028700" y="990599"/>
            <a:ext cx="5158740" cy="4814431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07113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+ 1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C4B5BC3A-709F-4EE1-B610-A435D979E43C}"/>
              </a:ext>
            </a:extLst>
          </p:cNvPr>
          <p:cNvSpPr/>
          <p:nvPr userDrawn="1"/>
        </p:nvSpPr>
        <p:spPr>
          <a:xfrm>
            <a:off x="7113588" y="380998"/>
            <a:ext cx="5078412" cy="5904831"/>
          </a:xfrm>
          <a:custGeom>
            <a:avLst/>
            <a:gdLst>
              <a:gd name="connsiteX0" fmla="*/ 135390 w 5078412"/>
              <a:gd name="connsiteY0" fmla="*/ 0 h 6080530"/>
              <a:gd name="connsiteX1" fmla="*/ 3402012 w 5078412"/>
              <a:gd name="connsiteY1" fmla="*/ 0 h 6080530"/>
              <a:gd name="connsiteX2" fmla="*/ 4943022 w 5078412"/>
              <a:gd name="connsiteY2" fmla="*/ 0 h 6080530"/>
              <a:gd name="connsiteX3" fmla="*/ 5078412 w 5078412"/>
              <a:gd name="connsiteY3" fmla="*/ 0 h 6080530"/>
              <a:gd name="connsiteX4" fmla="*/ 5078412 w 5078412"/>
              <a:gd name="connsiteY4" fmla="*/ 135390 h 6080530"/>
              <a:gd name="connsiteX5" fmla="*/ 5078412 w 5078412"/>
              <a:gd name="connsiteY5" fmla="*/ 5945140 h 6080530"/>
              <a:gd name="connsiteX6" fmla="*/ 5078412 w 5078412"/>
              <a:gd name="connsiteY6" fmla="*/ 6080530 h 6080530"/>
              <a:gd name="connsiteX7" fmla="*/ 4943022 w 5078412"/>
              <a:gd name="connsiteY7" fmla="*/ 6080530 h 6080530"/>
              <a:gd name="connsiteX8" fmla="*/ 3402012 w 5078412"/>
              <a:gd name="connsiteY8" fmla="*/ 6080530 h 6080530"/>
              <a:gd name="connsiteX9" fmla="*/ 135390 w 5078412"/>
              <a:gd name="connsiteY9" fmla="*/ 6080530 h 6080530"/>
              <a:gd name="connsiteX10" fmla="*/ 0 w 5078412"/>
              <a:gd name="connsiteY10" fmla="*/ 5945140 h 6080530"/>
              <a:gd name="connsiteX11" fmla="*/ 0 w 5078412"/>
              <a:gd name="connsiteY11" fmla="*/ 135390 h 6080530"/>
              <a:gd name="connsiteX12" fmla="*/ 135390 w 5078412"/>
              <a:gd name="connsiteY12" fmla="*/ 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78412" h="6080530">
                <a:moveTo>
                  <a:pt x="135390" y="0"/>
                </a:moveTo>
                <a:lnTo>
                  <a:pt x="3402012" y="0"/>
                </a:lnTo>
                <a:lnTo>
                  <a:pt x="4943022" y="0"/>
                </a:lnTo>
                <a:lnTo>
                  <a:pt x="5078412" y="0"/>
                </a:lnTo>
                <a:lnTo>
                  <a:pt x="5078412" y="135390"/>
                </a:lnTo>
                <a:lnTo>
                  <a:pt x="5078412" y="5945140"/>
                </a:lnTo>
                <a:lnTo>
                  <a:pt x="5078412" y="6080530"/>
                </a:lnTo>
                <a:lnTo>
                  <a:pt x="4943022" y="6080530"/>
                </a:lnTo>
                <a:lnTo>
                  <a:pt x="3402012" y="6080530"/>
                </a:lnTo>
                <a:lnTo>
                  <a:pt x="135390" y="6080530"/>
                </a:lnTo>
                <a:cubicBezTo>
                  <a:pt x="60616" y="6080530"/>
                  <a:pt x="0" y="6019914"/>
                  <a:pt x="0" y="5945140"/>
                </a:cubicBezTo>
                <a:lnTo>
                  <a:pt x="0" y="135390"/>
                </a:lnTo>
                <a:cubicBezTo>
                  <a:pt x="0" y="60616"/>
                  <a:pt x="60616" y="0"/>
                  <a:pt x="13539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dirty="0"/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1E39D520-99A5-46B8-8D23-E50C3BFC95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21653" y="1727917"/>
            <a:ext cx="3047999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2EA0C37F-C2C1-454A-A3B7-A0FE63C199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21651" y="2333955"/>
            <a:ext cx="3048000" cy="337515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2" name="Zástupný text 8">
            <a:extLst>
              <a:ext uri="{FF2B5EF4-FFF2-40B4-BE49-F238E27FC236}">
                <a16:creationId xmlns:a16="http://schemas.microsoft.com/office/drawing/2014/main" id="{A8DC4661-0B72-4FD0-A947-6CBB811779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8700" y="5805030"/>
            <a:ext cx="3672840" cy="4461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3" name="Zástupný objekt grafu 3">
            <a:extLst>
              <a:ext uri="{FF2B5EF4-FFF2-40B4-BE49-F238E27FC236}">
                <a16:creationId xmlns:a16="http://schemas.microsoft.com/office/drawing/2014/main" id="{A9C87FF9-02BB-4FFD-8528-FB11502FE277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1028700" y="990599"/>
            <a:ext cx="5158740" cy="4814431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46908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+ Title + 1 Com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C4B5BC3A-709F-4EE1-B610-A435D979E43C}"/>
              </a:ext>
            </a:extLst>
          </p:cNvPr>
          <p:cNvSpPr/>
          <p:nvPr userDrawn="1"/>
        </p:nvSpPr>
        <p:spPr>
          <a:xfrm>
            <a:off x="7113588" y="381000"/>
            <a:ext cx="5078412" cy="5904830"/>
          </a:xfrm>
          <a:custGeom>
            <a:avLst/>
            <a:gdLst>
              <a:gd name="connsiteX0" fmla="*/ 135390 w 5078412"/>
              <a:gd name="connsiteY0" fmla="*/ 0 h 6080530"/>
              <a:gd name="connsiteX1" fmla="*/ 3402012 w 5078412"/>
              <a:gd name="connsiteY1" fmla="*/ 0 h 6080530"/>
              <a:gd name="connsiteX2" fmla="*/ 4943022 w 5078412"/>
              <a:gd name="connsiteY2" fmla="*/ 0 h 6080530"/>
              <a:gd name="connsiteX3" fmla="*/ 5078412 w 5078412"/>
              <a:gd name="connsiteY3" fmla="*/ 0 h 6080530"/>
              <a:gd name="connsiteX4" fmla="*/ 5078412 w 5078412"/>
              <a:gd name="connsiteY4" fmla="*/ 135390 h 6080530"/>
              <a:gd name="connsiteX5" fmla="*/ 5078412 w 5078412"/>
              <a:gd name="connsiteY5" fmla="*/ 5945140 h 6080530"/>
              <a:gd name="connsiteX6" fmla="*/ 5078412 w 5078412"/>
              <a:gd name="connsiteY6" fmla="*/ 6080530 h 6080530"/>
              <a:gd name="connsiteX7" fmla="*/ 4943022 w 5078412"/>
              <a:gd name="connsiteY7" fmla="*/ 6080530 h 6080530"/>
              <a:gd name="connsiteX8" fmla="*/ 3402012 w 5078412"/>
              <a:gd name="connsiteY8" fmla="*/ 6080530 h 6080530"/>
              <a:gd name="connsiteX9" fmla="*/ 135390 w 5078412"/>
              <a:gd name="connsiteY9" fmla="*/ 6080530 h 6080530"/>
              <a:gd name="connsiteX10" fmla="*/ 0 w 5078412"/>
              <a:gd name="connsiteY10" fmla="*/ 5945140 h 6080530"/>
              <a:gd name="connsiteX11" fmla="*/ 0 w 5078412"/>
              <a:gd name="connsiteY11" fmla="*/ 135390 h 6080530"/>
              <a:gd name="connsiteX12" fmla="*/ 135390 w 5078412"/>
              <a:gd name="connsiteY12" fmla="*/ 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78412" h="6080530">
                <a:moveTo>
                  <a:pt x="135390" y="0"/>
                </a:moveTo>
                <a:lnTo>
                  <a:pt x="3402012" y="0"/>
                </a:lnTo>
                <a:lnTo>
                  <a:pt x="4943022" y="0"/>
                </a:lnTo>
                <a:lnTo>
                  <a:pt x="5078412" y="0"/>
                </a:lnTo>
                <a:lnTo>
                  <a:pt x="5078412" y="135390"/>
                </a:lnTo>
                <a:lnTo>
                  <a:pt x="5078412" y="5945140"/>
                </a:lnTo>
                <a:lnTo>
                  <a:pt x="5078412" y="6080530"/>
                </a:lnTo>
                <a:lnTo>
                  <a:pt x="4943022" y="6080530"/>
                </a:lnTo>
                <a:lnTo>
                  <a:pt x="3402012" y="6080530"/>
                </a:lnTo>
                <a:lnTo>
                  <a:pt x="135390" y="6080530"/>
                </a:lnTo>
                <a:cubicBezTo>
                  <a:pt x="60616" y="6080530"/>
                  <a:pt x="0" y="6019914"/>
                  <a:pt x="0" y="5945140"/>
                </a:cubicBezTo>
                <a:lnTo>
                  <a:pt x="0" y="135390"/>
                </a:lnTo>
                <a:cubicBezTo>
                  <a:pt x="0" y="60616"/>
                  <a:pt x="60616" y="0"/>
                  <a:pt x="13539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dirty="0"/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ECCD2E7C-AA71-4DD8-BACF-5AF4759C75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1651" y="3169544"/>
            <a:ext cx="3054348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0" name="Zástupný text 8">
            <a:extLst>
              <a:ext uri="{FF2B5EF4-FFF2-40B4-BE49-F238E27FC236}">
                <a16:creationId xmlns:a16="http://schemas.microsoft.com/office/drawing/2014/main" id="{87F005F6-B05E-4B99-9F57-8D7B5DE6ED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6255" y="4553103"/>
            <a:ext cx="3058158" cy="99425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0831A41F-758A-449D-A8D9-E66A4978FB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8700" y="5805030"/>
            <a:ext cx="3672840" cy="4461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2" name="Zástupný objekt grafu 3">
            <a:extLst>
              <a:ext uri="{FF2B5EF4-FFF2-40B4-BE49-F238E27FC236}">
                <a16:creationId xmlns:a16="http://schemas.microsoft.com/office/drawing/2014/main" id="{E827153C-CE29-4CBC-955B-BE0D2EBCE730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1028700" y="990599"/>
            <a:ext cx="5158740" cy="4814431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14284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+ 3 Paragraphs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text 8">
            <a:extLst>
              <a:ext uri="{FF2B5EF4-FFF2-40B4-BE49-F238E27FC236}">
                <a16:creationId xmlns:a16="http://schemas.microsoft.com/office/drawing/2014/main" id="{A8DC4661-0B72-4FD0-A947-6CBB811779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8700" y="5805030"/>
            <a:ext cx="3672840" cy="4461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3" name="Zástupný text 5">
            <a:extLst>
              <a:ext uri="{FF2B5EF4-FFF2-40B4-BE49-F238E27FC236}">
                <a16:creationId xmlns:a16="http://schemas.microsoft.com/office/drawing/2014/main" id="{FE641AD3-2010-4139-880E-4C7D30183C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14397" y="1008617"/>
            <a:ext cx="4216832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4" name="Zástupný text 8">
            <a:extLst>
              <a:ext uri="{FF2B5EF4-FFF2-40B4-BE49-F238E27FC236}">
                <a16:creationId xmlns:a16="http://schemas.microsoft.com/office/drawing/2014/main" id="{7F6894E8-1093-4A12-9E83-40D9551889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14395" y="1614656"/>
            <a:ext cx="4216831" cy="9581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5" name="Zástupný text 5">
            <a:extLst>
              <a:ext uri="{FF2B5EF4-FFF2-40B4-BE49-F238E27FC236}">
                <a16:creationId xmlns:a16="http://schemas.microsoft.com/office/drawing/2014/main" id="{14F412B0-C0B6-4BE8-B97D-BA3C6B40F9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14397" y="2760505"/>
            <a:ext cx="4216832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6" name="Zástupný text 8">
            <a:extLst>
              <a:ext uri="{FF2B5EF4-FFF2-40B4-BE49-F238E27FC236}">
                <a16:creationId xmlns:a16="http://schemas.microsoft.com/office/drawing/2014/main" id="{74FF2F60-72EF-4374-920B-2E259E2ECB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14395" y="3366544"/>
            <a:ext cx="4216831" cy="9581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7" name="Zástupný text 5">
            <a:extLst>
              <a:ext uri="{FF2B5EF4-FFF2-40B4-BE49-F238E27FC236}">
                <a16:creationId xmlns:a16="http://schemas.microsoft.com/office/drawing/2014/main" id="{48FFCDDB-EEFA-4B7B-93CF-06BB11919C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14397" y="4504553"/>
            <a:ext cx="4216832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8" name="Zástupný text 8">
            <a:extLst>
              <a:ext uri="{FF2B5EF4-FFF2-40B4-BE49-F238E27FC236}">
                <a16:creationId xmlns:a16="http://schemas.microsoft.com/office/drawing/2014/main" id="{3BE92BC3-F2FD-4C0C-A527-393E3E3421D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14395" y="5110592"/>
            <a:ext cx="4216831" cy="9581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9" name="Zástupný objekt grafu 3">
            <a:extLst>
              <a:ext uri="{FF2B5EF4-FFF2-40B4-BE49-F238E27FC236}">
                <a16:creationId xmlns:a16="http://schemas.microsoft.com/office/drawing/2014/main" id="{C108342B-9376-413E-919F-3410D615FCF6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1028699" y="990599"/>
            <a:ext cx="5570621" cy="481443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48665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+ Title + 1 Comm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5">
            <a:extLst>
              <a:ext uri="{FF2B5EF4-FFF2-40B4-BE49-F238E27FC236}">
                <a16:creationId xmlns:a16="http://schemas.microsoft.com/office/drawing/2014/main" id="{ECCD2E7C-AA71-4DD8-BACF-5AF4759C75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1651" y="3169544"/>
            <a:ext cx="3054348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0" name="Zástupný text 8">
            <a:extLst>
              <a:ext uri="{FF2B5EF4-FFF2-40B4-BE49-F238E27FC236}">
                <a16:creationId xmlns:a16="http://schemas.microsoft.com/office/drawing/2014/main" id="{87F005F6-B05E-4B99-9F57-8D7B5DE6ED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6255" y="4553103"/>
            <a:ext cx="3058158" cy="99425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0831A41F-758A-449D-A8D9-E66A4978FB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8700" y="5805030"/>
            <a:ext cx="3672840" cy="4461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9" name="Zástupný objekt grafu 3">
            <a:extLst>
              <a:ext uri="{FF2B5EF4-FFF2-40B4-BE49-F238E27FC236}">
                <a16:creationId xmlns:a16="http://schemas.microsoft.com/office/drawing/2014/main" id="{CDCFE846-498B-4D9F-97A9-4DE4FCAFA307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1028699" y="990599"/>
            <a:ext cx="6382753" cy="4814431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62982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5">
            <a:extLst>
              <a:ext uri="{FF2B5EF4-FFF2-40B4-BE49-F238E27FC236}">
                <a16:creationId xmlns:a16="http://schemas.microsoft.com/office/drawing/2014/main" id="{6910A0A9-7231-438F-B786-232CCCB9C8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17288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5">
            <a:extLst>
              <a:ext uri="{FF2B5EF4-FFF2-40B4-BE49-F238E27FC236}">
                <a16:creationId xmlns:a16="http://schemas.microsoft.com/office/drawing/2014/main" id="{6910A0A9-7231-438F-B786-232CCCB9C8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727AA80-5C86-441D-A4CE-6584ABA40DB8}"/>
              </a:ext>
            </a:extLst>
          </p:cNvPr>
          <p:cNvSpPr/>
          <p:nvPr userDrawn="1"/>
        </p:nvSpPr>
        <p:spPr>
          <a:xfrm>
            <a:off x="10164146" y="6332376"/>
            <a:ext cx="2027853" cy="525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9172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x Image, 2x Icon,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5" name="Zaoblený obdélník 13">
            <a:extLst>
              <a:ext uri="{FF2B5EF4-FFF2-40B4-BE49-F238E27FC236}">
                <a16:creationId xmlns:a16="http://schemas.microsoft.com/office/drawing/2014/main" id="{8F4E3949-2930-6572-E173-F4F940F54B70}"/>
              </a:ext>
            </a:extLst>
          </p:cNvPr>
          <p:cNvSpPr/>
          <p:nvPr userDrawn="1"/>
        </p:nvSpPr>
        <p:spPr>
          <a:xfrm>
            <a:off x="4315327" y="301397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6" name="Zaoblený obdélník 13">
            <a:extLst>
              <a:ext uri="{FF2B5EF4-FFF2-40B4-BE49-F238E27FC236}">
                <a16:creationId xmlns:a16="http://schemas.microsoft.com/office/drawing/2014/main" id="{E684ADBD-1EA8-A850-1ED2-CD4ECB5EBF9F}"/>
              </a:ext>
            </a:extLst>
          </p:cNvPr>
          <p:cNvSpPr/>
          <p:nvPr userDrawn="1"/>
        </p:nvSpPr>
        <p:spPr>
          <a:xfrm>
            <a:off x="8390834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2"/>
          </a:xfrm>
          <a:prstGeom prst="round2SameRect">
            <a:avLst>
              <a:gd name="adj1" fmla="val 3104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3" name="Zástupný symbol obrázku 4">
            <a:extLst>
              <a:ext uri="{FF2B5EF4-FFF2-40B4-BE49-F238E27FC236}">
                <a16:creationId xmlns:a16="http://schemas.microsoft.com/office/drawing/2014/main" id="{1E9C1178-B42A-CBDC-8DF2-92FC3A4554C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90834" y="307134"/>
            <a:ext cx="3577389" cy="3893852"/>
          </a:xfrm>
          <a:prstGeom prst="round2SameRect">
            <a:avLst>
              <a:gd name="adj1" fmla="val 3104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24B787BB-461B-37E2-42C5-3153F1F2FCD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70248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B8CFD3A4-007D-F7AA-C0B6-54DA1F26FFD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671587" y="4313239"/>
            <a:ext cx="554037" cy="5556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25" name="Zástupný text 26">
            <a:extLst>
              <a:ext uri="{FF2B5EF4-FFF2-40B4-BE49-F238E27FC236}">
                <a16:creationId xmlns:a16="http://schemas.microsoft.com/office/drawing/2014/main" id="{6DCB4825-B79E-BE39-8D4B-74B1D9F13F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0" name="Text Placeholder 30">
            <a:extLst>
              <a:ext uri="{FF2B5EF4-FFF2-40B4-BE49-F238E27FC236}">
                <a16:creationId xmlns:a16="http://schemas.microsoft.com/office/drawing/2014/main" id="{AD428FBC-250C-D8FA-3346-C544C67C996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841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E7C5EF72-F2FD-BB50-AFAF-9E9CEA9836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0D8C19C5-7384-9F6F-AB2E-8220FADDC1D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416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1" grpId="0"/>
      <p:bldP spid="3" grpId="0"/>
      <p:bldP spid="7" grpId="0"/>
      <p:bldP spid="23" grpId="0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74B2E54C-DC42-4106-8AA3-4F6F90D8F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Zástupný text 13">
            <a:extLst>
              <a:ext uri="{FF2B5EF4-FFF2-40B4-BE49-F238E27FC236}">
                <a16:creationId xmlns:a16="http://schemas.microsoft.com/office/drawing/2014/main" id="{8303661F-B5B6-44C2-AEB3-A61B5DABEC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9175" y="2400623"/>
            <a:ext cx="10172700" cy="139251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75000"/>
              </a:lnSpc>
              <a:defRPr sz="5400" b="1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endParaRPr lang="cs-CZ" dirty="0"/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4BC89BF6-6610-435A-830D-72FE956FAD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650" y="4249850"/>
            <a:ext cx="5076825" cy="22817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75000"/>
              </a:lnSpc>
              <a:defRPr sz="2000" b="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EAED393-9885-427C-A9DF-C50128AAAC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923432"/>
            <a:ext cx="1065793" cy="618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8373E80-9609-457B-9DE4-7E04845610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157" y="923432"/>
            <a:ext cx="1372093" cy="6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145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DBDB2A8-F1EF-451D-B4B1-F159A1394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0" t="12496" r="1" b="125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Zástupný text 13">
            <a:extLst>
              <a:ext uri="{FF2B5EF4-FFF2-40B4-BE49-F238E27FC236}">
                <a16:creationId xmlns:a16="http://schemas.microsoft.com/office/drawing/2014/main" id="{8303661F-B5B6-44C2-AEB3-A61B5DABEC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9175" y="2400623"/>
            <a:ext cx="10172700" cy="139251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75000"/>
              </a:lnSpc>
              <a:defRPr sz="5400" b="1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endParaRPr lang="cs-CZ" dirty="0"/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4BC89BF6-6610-435A-830D-72FE956FAD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650" y="4249850"/>
            <a:ext cx="5076825" cy="22817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75000"/>
              </a:lnSpc>
              <a:defRPr sz="2000" b="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EAED393-9885-427C-A9DF-C50128AAAC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923432"/>
            <a:ext cx="1065793" cy="618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8373E80-9609-457B-9DE4-7E04845610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157" y="923432"/>
            <a:ext cx="1372093" cy="6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868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CC2D3708-5519-4882-9E1C-E750F6FF26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Zástupný text 13">
            <a:extLst>
              <a:ext uri="{FF2B5EF4-FFF2-40B4-BE49-F238E27FC236}">
                <a16:creationId xmlns:a16="http://schemas.microsoft.com/office/drawing/2014/main" id="{8303661F-B5B6-44C2-AEB3-A61B5DABEC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9175" y="2400623"/>
            <a:ext cx="10172700" cy="139251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75000"/>
              </a:lnSpc>
              <a:defRPr sz="5400" b="1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endParaRPr lang="cs-CZ" dirty="0"/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4BC89BF6-6610-435A-830D-72FE956FAD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650" y="4249850"/>
            <a:ext cx="5076825" cy="22817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75000"/>
              </a:lnSpc>
              <a:defRPr sz="2000" b="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EAED393-9885-427C-A9DF-C50128AAAC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923432"/>
            <a:ext cx="1065793" cy="618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8373E80-9609-457B-9DE4-7E04845610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157" y="923432"/>
            <a:ext cx="1372093" cy="6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605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+ Diagrams,maps etc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: s jedním zakulaceným rohem 9">
            <a:extLst>
              <a:ext uri="{FF2B5EF4-FFF2-40B4-BE49-F238E27FC236}">
                <a16:creationId xmlns:a16="http://schemas.microsoft.com/office/drawing/2014/main" id="{E134D0D5-4E80-4521-9468-0B26E0369454}"/>
              </a:ext>
            </a:extLst>
          </p:cNvPr>
          <p:cNvSpPr/>
          <p:nvPr userDrawn="1"/>
        </p:nvSpPr>
        <p:spPr>
          <a:xfrm flipH="1">
            <a:off x="381000" y="1203577"/>
            <a:ext cx="11811000" cy="5654420"/>
          </a:xfrm>
          <a:prstGeom prst="round1Rect">
            <a:avLst>
              <a:gd name="adj" fmla="val 287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text 5">
            <a:extLst>
              <a:ext uri="{FF2B5EF4-FFF2-40B4-BE49-F238E27FC236}">
                <a16:creationId xmlns:a16="http://schemas.microsoft.com/office/drawing/2014/main" id="{3D2761F8-8DE6-47A7-BD27-32B158BF65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4AD14DDF-E0AF-4788-8ED3-C18ECB0C0378}"/>
              </a:ext>
            </a:extLst>
          </p:cNvPr>
          <p:cNvGrpSpPr/>
          <p:nvPr userDrawn="1"/>
        </p:nvGrpSpPr>
        <p:grpSpPr>
          <a:xfrm>
            <a:off x="10305994" y="6416676"/>
            <a:ext cx="1724082" cy="310480"/>
            <a:chOff x="10305994" y="6492876"/>
            <a:chExt cx="1724082" cy="310480"/>
          </a:xfrm>
        </p:grpSpPr>
        <p:pic>
          <p:nvPicPr>
            <p:cNvPr id="12" name="Grafický objekt 11">
              <a:extLst>
                <a:ext uri="{FF2B5EF4-FFF2-40B4-BE49-F238E27FC236}">
                  <a16:creationId xmlns:a16="http://schemas.microsoft.com/office/drawing/2014/main" id="{CBDB6EF0-A2F7-4D55-B999-607C05AD9C5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1367" t="32109" r="21367" b="32109"/>
            <a:stretch/>
          </p:blipFill>
          <p:spPr>
            <a:xfrm>
              <a:off x="11533186" y="6492876"/>
              <a:ext cx="496890" cy="310480"/>
            </a:xfrm>
            <a:prstGeom prst="rect">
              <a:avLst/>
            </a:prstGeom>
          </p:spPr>
        </p:pic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7ED9B695-7139-486D-8B41-DD42AB9D6797}"/>
                </a:ext>
              </a:extLst>
            </p:cNvPr>
            <p:cNvSpPr txBox="1"/>
            <p:nvPr userDrawn="1"/>
          </p:nvSpPr>
          <p:spPr>
            <a:xfrm>
              <a:off x="10305994" y="6517310"/>
              <a:ext cx="10102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cs-CZ" sz="1100" b="1" dirty="0">
                  <a:solidFill>
                    <a:srgbClr val="005597"/>
                  </a:solidFill>
                  <a:latin typeface="+mj-lt"/>
                </a:rPr>
                <a:t>www.2n.com</a:t>
              </a:r>
            </a:p>
          </p:txBody>
        </p:sp>
        <p:cxnSp>
          <p:nvCxnSpPr>
            <p:cNvPr id="15" name="Přímá spojnice 14">
              <a:extLst>
                <a:ext uri="{FF2B5EF4-FFF2-40B4-BE49-F238E27FC236}">
                  <a16:creationId xmlns:a16="http://schemas.microsoft.com/office/drawing/2014/main" id="{7A21776C-8A1E-4512-9A86-949243499D84}"/>
                </a:ext>
              </a:extLst>
            </p:cNvPr>
            <p:cNvCxnSpPr/>
            <p:nvPr userDrawn="1"/>
          </p:nvCxnSpPr>
          <p:spPr>
            <a:xfrm>
              <a:off x="11387562" y="6517310"/>
              <a:ext cx="0" cy="261610"/>
            </a:xfrm>
            <a:prstGeom prst="line">
              <a:avLst/>
            </a:prstGeom>
            <a:ln>
              <a:solidFill>
                <a:srgbClr val="00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2772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574D95B-DADD-4BB8-B987-9DEFD4EA9360}"/>
              </a:ext>
            </a:extLst>
          </p:cNvPr>
          <p:cNvSpPr/>
          <p:nvPr userDrawn="1"/>
        </p:nvSpPr>
        <p:spPr>
          <a:xfrm>
            <a:off x="9766300" y="0"/>
            <a:ext cx="23114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3EAFC80-CFD9-405C-9D28-5E3F44EA46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588" y="1203577"/>
            <a:ext cx="10156825" cy="508225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60E4B94A-517E-4955-9CC7-ED6DAA3502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60468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3EAFC80-CFD9-405C-9D28-5E3F44EA46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589" y="1195185"/>
            <a:ext cx="6450012" cy="50913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17A8E9B1-1DAD-413A-9264-1475B329002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45463" y="1195185"/>
            <a:ext cx="4046537" cy="5091315"/>
          </a:xfrm>
          <a:custGeom>
            <a:avLst/>
            <a:gdLst>
              <a:gd name="connsiteX0" fmla="*/ 3134142 w 4046537"/>
              <a:gd name="connsiteY0" fmla="*/ 0 h 5091315"/>
              <a:gd name="connsiteX1" fmla="*/ 4046537 w 4046537"/>
              <a:gd name="connsiteY1" fmla="*/ 0 h 5091315"/>
              <a:gd name="connsiteX2" fmla="*/ 4046537 w 4046537"/>
              <a:gd name="connsiteY2" fmla="*/ 109499 h 5091315"/>
              <a:gd name="connsiteX3" fmla="*/ 4046537 w 4046537"/>
              <a:gd name="connsiteY3" fmla="*/ 4982018 h 5091315"/>
              <a:gd name="connsiteX4" fmla="*/ 4046537 w 4046537"/>
              <a:gd name="connsiteY4" fmla="*/ 5091113 h 5091315"/>
              <a:gd name="connsiteX5" fmla="*/ 3938241 w 4046537"/>
              <a:gd name="connsiteY5" fmla="*/ 5091113 h 5091315"/>
              <a:gd name="connsiteX6" fmla="*/ 3937240 w 4046537"/>
              <a:gd name="connsiteY6" fmla="*/ 5091315 h 5091315"/>
              <a:gd name="connsiteX7" fmla="*/ 109297 w 4046537"/>
              <a:gd name="connsiteY7" fmla="*/ 5091315 h 5091315"/>
              <a:gd name="connsiteX8" fmla="*/ 0 w 4046537"/>
              <a:gd name="connsiteY8" fmla="*/ 4982018 h 5091315"/>
              <a:gd name="connsiteX9" fmla="*/ 0 w 4046537"/>
              <a:gd name="connsiteY9" fmla="*/ 109499 h 5091315"/>
              <a:gd name="connsiteX10" fmla="*/ 109297 w 4046537"/>
              <a:gd name="connsiteY10" fmla="*/ 202 h 5091315"/>
              <a:gd name="connsiteX11" fmla="*/ 3134142 w 4046537"/>
              <a:gd name="connsiteY11" fmla="*/ 202 h 5091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6537" h="5091315">
                <a:moveTo>
                  <a:pt x="3134142" y="0"/>
                </a:moveTo>
                <a:lnTo>
                  <a:pt x="4046537" y="0"/>
                </a:lnTo>
                <a:lnTo>
                  <a:pt x="4046537" y="109499"/>
                </a:lnTo>
                <a:lnTo>
                  <a:pt x="4046537" y="4982018"/>
                </a:lnTo>
                <a:lnTo>
                  <a:pt x="4046537" y="5091113"/>
                </a:lnTo>
                <a:lnTo>
                  <a:pt x="3938241" y="5091113"/>
                </a:lnTo>
                <a:lnTo>
                  <a:pt x="3937240" y="5091315"/>
                </a:lnTo>
                <a:lnTo>
                  <a:pt x="109297" y="5091315"/>
                </a:lnTo>
                <a:cubicBezTo>
                  <a:pt x="48934" y="5091315"/>
                  <a:pt x="0" y="5042381"/>
                  <a:pt x="0" y="4982018"/>
                </a:cubicBezTo>
                <a:lnTo>
                  <a:pt x="0" y="109499"/>
                </a:lnTo>
                <a:cubicBezTo>
                  <a:pt x="0" y="49136"/>
                  <a:pt x="48934" y="202"/>
                  <a:pt x="109297" y="202"/>
                </a:cubicBezTo>
                <a:lnTo>
                  <a:pt x="3134142" y="20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cs-CZ" dirty="0"/>
          </a:p>
        </p:txBody>
      </p:sp>
      <p:sp>
        <p:nvSpPr>
          <p:cNvPr id="30" name="Zástupný text 5">
            <a:extLst>
              <a:ext uri="{FF2B5EF4-FFF2-40B4-BE49-F238E27FC236}">
                <a16:creationId xmlns:a16="http://schemas.microsoft.com/office/drawing/2014/main" id="{E810E251-DD93-42C6-82C3-9E1614943D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00739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+ 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574D95B-DADD-4BB8-B987-9DEFD4EA9360}"/>
              </a:ext>
            </a:extLst>
          </p:cNvPr>
          <p:cNvSpPr/>
          <p:nvPr userDrawn="1"/>
        </p:nvSpPr>
        <p:spPr>
          <a:xfrm>
            <a:off x="9766300" y="0"/>
            <a:ext cx="23114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3EAFC80-CFD9-405C-9D28-5E3F44EA46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588" y="1203577"/>
            <a:ext cx="10156825" cy="508894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text 5">
            <a:extLst>
              <a:ext uri="{FF2B5EF4-FFF2-40B4-BE49-F238E27FC236}">
                <a16:creationId xmlns:a16="http://schemas.microsoft.com/office/drawing/2014/main" id="{701867FB-0FF3-4082-9926-F21D0CFA5B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96358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grou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96000" y="3429001"/>
            <a:ext cx="6096000" cy="3428999"/>
          </a:xfrm>
          <a:custGeom>
            <a:avLst/>
            <a:gdLst>
              <a:gd name="connsiteX0" fmla="*/ 0 w 6096000"/>
              <a:gd name="connsiteY0" fmla="*/ 0 h 3428999"/>
              <a:gd name="connsiteX1" fmla="*/ 6096000 w 6096000"/>
              <a:gd name="connsiteY1" fmla="*/ 0 h 3428999"/>
              <a:gd name="connsiteX2" fmla="*/ 6096000 w 6096000"/>
              <a:gd name="connsiteY2" fmla="*/ 3428999 h 3428999"/>
              <a:gd name="connsiteX3" fmla="*/ 0 w 6096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999">
                <a:moveTo>
                  <a:pt x="0" y="0"/>
                </a:moveTo>
                <a:lnTo>
                  <a:pt x="6096000" y="0"/>
                </a:lnTo>
                <a:lnTo>
                  <a:pt x="6096000" y="3428999"/>
                </a:lnTo>
                <a:lnTo>
                  <a:pt x="0" y="342899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1"/>
            <a:ext cx="6096000" cy="3428999"/>
          </a:xfrm>
          <a:custGeom>
            <a:avLst/>
            <a:gdLst>
              <a:gd name="connsiteX0" fmla="*/ 0 w 6096000"/>
              <a:gd name="connsiteY0" fmla="*/ 0 h 3428999"/>
              <a:gd name="connsiteX1" fmla="*/ 6096000 w 6096000"/>
              <a:gd name="connsiteY1" fmla="*/ 0 h 3428999"/>
              <a:gd name="connsiteX2" fmla="*/ 6096000 w 6096000"/>
              <a:gd name="connsiteY2" fmla="*/ 3428999 h 3428999"/>
              <a:gd name="connsiteX3" fmla="*/ 0 w 6096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999">
                <a:moveTo>
                  <a:pt x="0" y="0"/>
                </a:moveTo>
                <a:lnTo>
                  <a:pt x="6096000" y="0"/>
                </a:lnTo>
                <a:lnTo>
                  <a:pt x="6096000" y="3428999"/>
                </a:lnTo>
                <a:lnTo>
                  <a:pt x="0" y="342899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6096000" cy="6857999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03498A06-742B-4FEB-A8A5-6C85ACCDAB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54656" y="4390647"/>
            <a:ext cx="4120582" cy="18377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8" name="Zástupný text 5">
            <a:extLst>
              <a:ext uri="{FF2B5EF4-FFF2-40B4-BE49-F238E27FC236}">
                <a16:creationId xmlns:a16="http://schemas.microsoft.com/office/drawing/2014/main" id="{91189A30-DAA4-4F3D-8D29-91AD5D12105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656" y="3031576"/>
            <a:ext cx="4120582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62598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 + Title + 1 Com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C4B5BC3A-709F-4EE1-B610-A435D979E43C}"/>
              </a:ext>
            </a:extLst>
          </p:cNvPr>
          <p:cNvSpPr/>
          <p:nvPr userDrawn="1"/>
        </p:nvSpPr>
        <p:spPr>
          <a:xfrm>
            <a:off x="7113588" y="381000"/>
            <a:ext cx="5078412" cy="5904830"/>
          </a:xfrm>
          <a:custGeom>
            <a:avLst/>
            <a:gdLst>
              <a:gd name="connsiteX0" fmla="*/ 135390 w 5078412"/>
              <a:gd name="connsiteY0" fmla="*/ 0 h 6080530"/>
              <a:gd name="connsiteX1" fmla="*/ 3402012 w 5078412"/>
              <a:gd name="connsiteY1" fmla="*/ 0 h 6080530"/>
              <a:gd name="connsiteX2" fmla="*/ 4943022 w 5078412"/>
              <a:gd name="connsiteY2" fmla="*/ 0 h 6080530"/>
              <a:gd name="connsiteX3" fmla="*/ 5078412 w 5078412"/>
              <a:gd name="connsiteY3" fmla="*/ 0 h 6080530"/>
              <a:gd name="connsiteX4" fmla="*/ 5078412 w 5078412"/>
              <a:gd name="connsiteY4" fmla="*/ 135390 h 6080530"/>
              <a:gd name="connsiteX5" fmla="*/ 5078412 w 5078412"/>
              <a:gd name="connsiteY5" fmla="*/ 5945140 h 6080530"/>
              <a:gd name="connsiteX6" fmla="*/ 5078412 w 5078412"/>
              <a:gd name="connsiteY6" fmla="*/ 6080530 h 6080530"/>
              <a:gd name="connsiteX7" fmla="*/ 4943022 w 5078412"/>
              <a:gd name="connsiteY7" fmla="*/ 6080530 h 6080530"/>
              <a:gd name="connsiteX8" fmla="*/ 3402012 w 5078412"/>
              <a:gd name="connsiteY8" fmla="*/ 6080530 h 6080530"/>
              <a:gd name="connsiteX9" fmla="*/ 135390 w 5078412"/>
              <a:gd name="connsiteY9" fmla="*/ 6080530 h 6080530"/>
              <a:gd name="connsiteX10" fmla="*/ 0 w 5078412"/>
              <a:gd name="connsiteY10" fmla="*/ 5945140 h 6080530"/>
              <a:gd name="connsiteX11" fmla="*/ 0 w 5078412"/>
              <a:gd name="connsiteY11" fmla="*/ 135390 h 6080530"/>
              <a:gd name="connsiteX12" fmla="*/ 135390 w 5078412"/>
              <a:gd name="connsiteY12" fmla="*/ 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78412" h="6080530">
                <a:moveTo>
                  <a:pt x="135390" y="0"/>
                </a:moveTo>
                <a:lnTo>
                  <a:pt x="3402012" y="0"/>
                </a:lnTo>
                <a:lnTo>
                  <a:pt x="4943022" y="0"/>
                </a:lnTo>
                <a:lnTo>
                  <a:pt x="5078412" y="0"/>
                </a:lnTo>
                <a:lnTo>
                  <a:pt x="5078412" y="135390"/>
                </a:lnTo>
                <a:lnTo>
                  <a:pt x="5078412" y="5945140"/>
                </a:lnTo>
                <a:lnTo>
                  <a:pt x="5078412" y="6080530"/>
                </a:lnTo>
                <a:lnTo>
                  <a:pt x="4943022" y="6080530"/>
                </a:lnTo>
                <a:lnTo>
                  <a:pt x="3402012" y="6080530"/>
                </a:lnTo>
                <a:lnTo>
                  <a:pt x="135390" y="6080530"/>
                </a:lnTo>
                <a:cubicBezTo>
                  <a:pt x="60616" y="6080530"/>
                  <a:pt x="0" y="6019914"/>
                  <a:pt x="0" y="5945140"/>
                </a:cubicBezTo>
                <a:lnTo>
                  <a:pt x="0" y="135390"/>
                </a:lnTo>
                <a:cubicBezTo>
                  <a:pt x="0" y="60616"/>
                  <a:pt x="60616" y="0"/>
                  <a:pt x="13539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dirty="0"/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ECCD2E7C-AA71-4DD8-BACF-5AF4759C75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1651" y="3169544"/>
            <a:ext cx="3054348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0" name="Zástupný text 8">
            <a:extLst>
              <a:ext uri="{FF2B5EF4-FFF2-40B4-BE49-F238E27FC236}">
                <a16:creationId xmlns:a16="http://schemas.microsoft.com/office/drawing/2014/main" id="{87F005F6-B05E-4B99-9F57-8D7B5DE6ED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6255" y="4553103"/>
            <a:ext cx="3058158" cy="99425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0831A41F-758A-449D-A8D9-E66A4978FB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8700" y="5805030"/>
            <a:ext cx="3672840" cy="4461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2" name="Zástupný objekt grafu 3">
            <a:extLst>
              <a:ext uri="{FF2B5EF4-FFF2-40B4-BE49-F238E27FC236}">
                <a16:creationId xmlns:a16="http://schemas.microsoft.com/office/drawing/2014/main" id="{E827153C-CE29-4CBC-955B-BE0D2EBCE730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1028700" y="990599"/>
            <a:ext cx="5158740" cy="4814431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6001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mage, 3x Icon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">
            <a:extLst>
              <a:ext uri="{FF2B5EF4-FFF2-40B4-BE49-F238E27FC236}">
                <a16:creationId xmlns:a16="http://schemas.microsoft.com/office/drawing/2014/main" id="{1101E9C7-9C64-4301-C704-901884EF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7668940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464CF212-048F-23EF-4B55-7DD8E4D2DE01}"/>
              </a:ext>
            </a:extLst>
          </p:cNvPr>
          <p:cNvSpPr/>
          <p:nvPr userDrawn="1"/>
        </p:nvSpPr>
        <p:spPr>
          <a:xfrm>
            <a:off x="4315327" y="1748414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Zaoblený obdélník 13">
            <a:extLst>
              <a:ext uri="{FF2B5EF4-FFF2-40B4-BE49-F238E27FC236}">
                <a16:creationId xmlns:a16="http://schemas.microsoft.com/office/drawing/2014/main" id="{41E87465-B589-308E-E27A-1D1A89A3DEB7}"/>
              </a:ext>
            </a:extLst>
          </p:cNvPr>
          <p:cNvSpPr/>
          <p:nvPr userDrawn="1"/>
        </p:nvSpPr>
        <p:spPr>
          <a:xfrm>
            <a:off x="8390834" y="1748413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3" name="Zaoblený obdélník 13">
            <a:extLst>
              <a:ext uri="{FF2B5EF4-FFF2-40B4-BE49-F238E27FC236}">
                <a16:creationId xmlns:a16="http://schemas.microsoft.com/office/drawing/2014/main" id="{54EE92CE-066D-526D-C689-731CC4BE2AFD}"/>
              </a:ext>
            </a:extLst>
          </p:cNvPr>
          <p:cNvSpPr/>
          <p:nvPr userDrawn="1"/>
        </p:nvSpPr>
        <p:spPr>
          <a:xfrm>
            <a:off x="247842" y="1748413"/>
            <a:ext cx="3577389" cy="4682987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1748413"/>
            <a:ext cx="3577389" cy="2446835"/>
          </a:xfrm>
          <a:prstGeom prst="round2SameRect">
            <a:avLst>
              <a:gd name="adj1" fmla="val 545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5" y="1748413"/>
            <a:ext cx="3577388" cy="2446834"/>
          </a:xfrm>
          <a:prstGeom prst="round2SameRect">
            <a:avLst>
              <a:gd name="adj1" fmla="val 576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1748413"/>
            <a:ext cx="3577389" cy="2446834"/>
          </a:xfrm>
          <a:prstGeom prst="round2SameRect">
            <a:avLst>
              <a:gd name="adj1" fmla="val 496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F095D7CF-ABE4-9252-972F-F7F2667A1F2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2763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0221F98-DD81-8C7D-2811-14758DEDF49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024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372B523-91F6-1C76-BA9B-90C21C398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6630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067F1754-057D-C266-FB36-4CB2DDADFA5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18EA0E6A-5D45-665F-F6B1-5F2BC9CFB8C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32A3C7A5-45E6-6379-1B4B-1D30FC7C2C3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0529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3" grpId="0" animBg="1"/>
      <p:bldP spid="11" grpId="0"/>
      <p:bldP spid="13" grpId="0"/>
      <p:bldP spid="16" grpId="0"/>
      <p:bldP spid="2" grpId="0"/>
      <p:bldP spid="3" grpId="0"/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mage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">
            <a:extLst>
              <a:ext uri="{FF2B5EF4-FFF2-40B4-BE49-F238E27FC236}">
                <a16:creationId xmlns:a16="http://schemas.microsoft.com/office/drawing/2014/main" id="{1101E9C7-9C64-4301-C704-901884EF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7668940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25" name="Zaoblený obdélník 13">
            <a:extLst>
              <a:ext uri="{FF2B5EF4-FFF2-40B4-BE49-F238E27FC236}">
                <a16:creationId xmlns:a16="http://schemas.microsoft.com/office/drawing/2014/main" id="{F5E8B0DA-79F1-6BF4-0298-DA58210EDC63}"/>
              </a:ext>
            </a:extLst>
          </p:cNvPr>
          <p:cNvSpPr/>
          <p:nvPr userDrawn="1"/>
        </p:nvSpPr>
        <p:spPr>
          <a:xfrm>
            <a:off x="4315327" y="1748412"/>
            <a:ext cx="3577389" cy="4682989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6" name="Zaoblený obdélník 13">
            <a:extLst>
              <a:ext uri="{FF2B5EF4-FFF2-40B4-BE49-F238E27FC236}">
                <a16:creationId xmlns:a16="http://schemas.microsoft.com/office/drawing/2014/main" id="{70BD5F8C-8850-AED9-4858-B665E5E33D59}"/>
              </a:ext>
            </a:extLst>
          </p:cNvPr>
          <p:cNvSpPr/>
          <p:nvPr userDrawn="1"/>
        </p:nvSpPr>
        <p:spPr>
          <a:xfrm>
            <a:off x="8390834" y="1748411"/>
            <a:ext cx="3577389" cy="4682990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Zaoblený obdélník 13">
            <a:extLst>
              <a:ext uri="{FF2B5EF4-FFF2-40B4-BE49-F238E27FC236}">
                <a16:creationId xmlns:a16="http://schemas.microsoft.com/office/drawing/2014/main" id="{034D6823-F559-5181-5BA1-EB467E45A06F}"/>
              </a:ext>
            </a:extLst>
          </p:cNvPr>
          <p:cNvSpPr/>
          <p:nvPr userDrawn="1"/>
        </p:nvSpPr>
        <p:spPr>
          <a:xfrm>
            <a:off x="247842" y="1748413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2" name="Zástupný text 5">
            <a:extLst>
              <a:ext uri="{FF2B5EF4-FFF2-40B4-BE49-F238E27FC236}">
                <a16:creationId xmlns:a16="http://schemas.microsoft.com/office/drawing/2014/main" id="{09C18AD0-FC78-7833-AC33-BFAF48E3E6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0247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3" name="Zástupný text 5">
            <a:extLst>
              <a:ext uri="{FF2B5EF4-FFF2-40B4-BE49-F238E27FC236}">
                <a16:creationId xmlns:a16="http://schemas.microsoft.com/office/drawing/2014/main" id="{0654A36E-7528-571E-A64A-A2BFFC4EC5E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66307" y="4390990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4" name="Zástupný symbol obrázku 4">
            <a:extLst>
              <a:ext uri="{FF2B5EF4-FFF2-40B4-BE49-F238E27FC236}">
                <a16:creationId xmlns:a16="http://schemas.microsoft.com/office/drawing/2014/main" id="{B809C8A9-057A-E914-CFA1-957FD285161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47842" y="1748413"/>
            <a:ext cx="3577389" cy="2446834"/>
          </a:xfrm>
          <a:prstGeom prst="round2SameRect">
            <a:avLst>
              <a:gd name="adj1" fmla="val 496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35" name="Zástupný symbol obrázku 4">
            <a:extLst>
              <a:ext uri="{FF2B5EF4-FFF2-40B4-BE49-F238E27FC236}">
                <a16:creationId xmlns:a16="http://schemas.microsoft.com/office/drawing/2014/main" id="{64FDB6D2-2797-F182-B971-B26049E755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1748413"/>
            <a:ext cx="3577389" cy="2446835"/>
          </a:xfrm>
          <a:prstGeom prst="round2SameRect">
            <a:avLst>
              <a:gd name="adj1" fmla="val 545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36" name="Zástupný symbol obrázku 4">
            <a:extLst>
              <a:ext uri="{FF2B5EF4-FFF2-40B4-BE49-F238E27FC236}">
                <a16:creationId xmlns:a16="http://schemas.microsoft.com/office/drawing/2014/main" id="{BEDB7E16-B2A4-FF65-1C39-CF5B9FDD4C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5" y="1748413"/>
            <a:ext cx="3577388" cy="2446834"/>
          </a:xfrm>
          <a:prstGeom prst="round2SameRect">
            <a:avLst>
              <a:gd name="adj1" fmla="val 576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37" name="Zástupný text 5">
            <a:extLst>
              <a:ext uri="{FF2B5EF4-FFF2-40B4-BE49-F238E27FC236}">
                <a16:creationId xmlns:a16="http://schemas.microsoft.com/office/drawing/2014/main" id="{66FA0387-4AE7-B37D-1B03-CED0B6F053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2762" y="4382642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469D9AB4-C3E2-D314-1F5A-6336903EDE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CA9F86CE-3C1D-7922-9CEC-2CE1D3A0393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40" name="Text Placeholder 30">
            <a:extLst>
              <a:ext uri="{FF2B5EF4-FFF2-40B4-BE49-F238E27FC236}">
                <a16:creationId xmlns:a16="http://schemas.microsoft.com/office/drawing/2014/main" id="{33F9A511-99B5-F5F7-950C-0A70A5B9A21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7026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/>
      <p:bldP spid="35" grpId="0"/>
      <p:bldP spid="36" grpId="0"/>
      <p:bldP spid="3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9" Type="http://schemas.openxmlformats.org/officeDocument/2006/relationships/slideLayout" Target="../slideLayouts/slideLayout67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42" Type="http://schemas.openxmlformats.org/officeDocument/2006/relationships/slideLayout" Target="../slideLayouts/slideLayout70.xml"/><Relationship Id="rId47" Type="http://schemas.openxmlformats.org/officeDocument/2006/relationships/slideLayout" Target="../slideLayouts/slideLayout75.xml"/><Relationship Id="rId50" Type="http://schemas.openxmlformats.org/officeDocument/2006/relationships/slideLayout" Target="../slideLayouts/slideLayout78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38" Type="http://schemas.openxmlformats.org/officeDocument/2006/relationships/slideLayout" Target="../slideLayouts/slideLayout66.xml"/><Relationship Id="rId46" Type="http://schemas.openxmlformats.org/officeDocument/2006/relationships/slideLayout" Target="../slideLayouts/slideLayout74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41" Type="http://schemas.openxmlformats.org/officeDocument/2006/relationships/slideLayout" Target="../slideLayouts/slideLayout69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37" Type="http://schemas.openxmlformats.org/officeDocument/2006/relationships/slideLayout" Target="../slideLayouts/slideLayout65.xml"/><Relationship Id="rId40" Type="http://schemas.openxmlformats.org/officeDocument/2006/relationships/slideLayout" Target="../slideLayouts/slideLayout68.xml"/><Relationship Id="rId45" Type="http://schemas.openxmlformats.org/officeDocument/2006/relationships/slideLayout" Target="../slideLayouts/slideLayout73.xml"/><Relationship Id="rId53" Type="http://schemas.openxmlformats.org/officeDocument/2006/relationships/image" Target="../media/image4.svg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slideLayout" Target="../slideLayouts/slideLayout64.xml"/><Relationship Id="rId4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4" Type="http://schemas.openxmlformats.org/officeDocument/2006/relationships/slideLayout" Target="../slideLayouts/slideLayout72.xml"/><Relationship Id="rId52" Type="http://schemas.openxmlformats.org/officeDocument/2006/relationships/image" Target="../media/image3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43" Type="http://schemas.openxmlformats.org/officeDocument/2006/relationships/slideLayout" Target="../slideLayouts/slideLayout71.xml"/><Relationship Id="rId48" Type="http://schemas.openxmlformats.org/officeDocument/2006/relationships/slideLayout" Target="../slideLayouts/slideLayout76.xml"/><Relationship Id="rId8" Type="http://schemas.openxmlformats.org/officeDocument/2006/relationships/slideLayout" Target="../slideLayouts/slideLayout36.xml"/><Relationship Id="rId51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118900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210254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1978679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2488091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232762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123493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73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>
            <a:extLst>
              <a:ext uri="{FF2B5EF4-FFF2-40B4-BE49-F238E27FC236}">
                <a16:creationId xmlns:a16="http://schemas.microsoft.com/office/drawing/2014/main" id="{DCEDDCD4-EF53-49B2-BBEC-E2FC9B64DA11}"/>
              </a:ext>
            </a:extLst>
          </p:cNvPr>
          <p:cNvGrpSpPr/>
          <p:nvPr userDrawn="1"/>
        </p:nvGrpSpPr>
        <p:grpSpPr>
          <a:xfrm>
            <a:off x="10305995" y="6416676"/>
            <a:ext cx="1724081" cy="310480"/>
            <a:chOff x="10305995" y="6492876"/>
            <a:chExt cx="1724081" cy="310480"/>
          </a:xfrm>
        </p:grpSpPr>
        <p:pic>
          <p:nvPicPr>
            <p:cNvPr id="7" name="Grafický objekt 6">
              <a:extLst>
                <a:ext uri="{FF2B5EF4-FFF2-40B4-BE49-F238E27FC236}">
                  <a16:creationId xmlns:a16="http://schemas.microsoft.com/office/drawing/2014/main" id="{A94E93EF-C47C-42D1-A8C2-5909FDF46E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rcRect l="21367" t="32109" r="21367" b="32109"/>
            <a:stretch/>
          </p:blipFill>
          <p:spPr>
            <a:xfrm>
              <a:off x="11533186" y="6492876"/>
              <a:ext cx="496890" cy="310480"/>
            </a:xfrm>
            <a:prstGeom prst="rect">
              <a:avLst/>
            </a:prstGeom>
          </p:spPr>
        </p:pic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4D29F3CA-D28B-4F35-B6BC-683334F80F66}"/>
                </a:ext>
              </a:extLst>
            </p:cNvPr>
            <p:cNvSpPr txBox="1"/>
            <p:nvPr userDrawn="1"/>
          </p:nvSpPr>
          <p:spPr>
            <a:xfrm>
              <a:off x="10305995" y="6517310"/>
              <a:ext cx="10102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cs-CZ" sz="1100" b="1" dirty="0">
                  <a:solidFill>
                    <a:srgbClr val="005597"/>
                  </a:solidFill>
                  <a:latin typeface="+mj-lt"/>
                </a:rPr>
                <a:t>www.2n.com</a:t>
              </a:r>
            </a:p>
          </p:txBody>
        </p:sp>
        <p:cxnSp>
          <p:nvCxnSpPr>
            <p:cNvPr id="9" name="Přímá spojnice 8">
              <a:extLst>
                <a:ext uri="{FF2B5EF4-FFF2-40B4-BE49-F238E27FC236}">
                  <a16:creationId xmlns:a16="http://schemas.microsoft.com/office/drawing/2014/main" id="{0FE58C2E-96CB-4658-BBDB-208482D7915F}"/>
                </a:ext>
              </a:extLst>
            </p:cNvPr>
            <p:cNvCxnSpPr/>
            <p:nvPr userDrawn="1"/>
          </p:nvCxnSpPr>
          <p:spPr>
            <a:xfrm>
              <a:off x="11387562" y="6517310"/>
              <a:ext cx="0" cy="261610"/>
            </a:xfrm>
            <a:prstGeom prst="line">
              <a:avLst/>
            </a:prstGeom>
            <a:ln>
              <a:solidFill>
                <a:srgbClr val="00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828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  <p:sldLayoutId id="2147483721" r:id="rId28"/>
    <p:sldLayoutId id="2147483722" r:id="rId29"/>
    <p:sldLayoutId id="2147483723" r:id="rId30"/>
    <p:sldLayoutId id="2147483724" r:id="rId31"/>
    <p:sldLayoutId id="2147483725" r:id="rId32"/>
    <p:sldLayoutId id="2147483726" r:id="rId33"/>
    <p:sldLayoutId id="2147483727" r:id="rId34"/>
    <p:sldLayoutId id="2147483728" r:id="rId35"/>
    <p:sldLayoutId id="2147483729" r:id="rId36"/>
    <p:sldLayoutId id="2147483730" r:id="rId37"/>
    <p:sldLayoutId id="2147483731" r:id="rId38"/>
    <p:sldLayoutId id="2147483732" r:id="rId39"/>
    <p:sldLayoutId id="2147483733" r:id="rId40"/>
    <p:sldLayoutId id="2147483734" r:id="rId41"/>
    <p:sldLayoutId id="2147483735" r:id="rId42"/>
    <p:sldLayoutId id="2147483736" r:id="rId43"/>
    <p:sldLayoutId id="2147483737" r:id="rId44"/>
    <p:sldLayoutId id="2147483741" r:id="rId45"/>
    <p:sldLayoutId id="2147483742" r:id="rId46"/>
    <p:sldLayoutId id="2147483743" r:id="rId47"/>
    <p:sldLayoutId id="2147483744" r:id="rId48"/>
    <p:sldLayoutId id="2147483763" r:id="rId49"/>
    <p:sldLayoutId id="2147483772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42">
          <p15:clr>
            <a:srgbClr val="F26B43"/>
          </p15:clr>
        </p15:guide>
        <p15:guide id="2" pos="1279">
          <p15:clr>
            <a:srgbClr val="F26B43"/>
          </p15:clr>
        </p15:guide>
        <p15:guide id="3" pos="1920">
          <p15:clr>
            <a:srgbClr val="F26B43"/>
          </p15:clr>
        </p15:guide>
        <p15:guide id="4" pos="2559">
          <p15:clr>
            <a:srgbClr val="F26B43"/>
          </p15:clr>
        </p15:guide>
        <p15:guide id="5" pos="3201">
          <p15:clr>
            <a:srgbClr val="F26B43"/>
          </p15:clr>
        </p15:guide>
        <p15:guide id="6" pos="7039">
          <p15:clr>
            <a:srgbClr val="F26B43"/>
          </p15:clr>
        </p15:guide>
        <p15:guide id="7" pos="6402">
          <p15:clr>
            <a:srgbClr val="F26B43"/>
          </p15:clr>
        </p15:guide>
        <p15:guide id="8" pos="5760">
          <p15:clr>
            <a:srgbClr val="F26B43"/>
          </p15:clr>
        </p15:guide>
        <p15:guide id="9" pos="5118">
          <p15:clr>
            <a:srgbClr val="F26B43"/>
          </p15:clr>
        </p15:guide>
        <p15:guide id="10" pos="4481">
          <p15:clr>
            <a:srgbClr val="F26B43"/>
          </p15:clr>
        </p15:guide>
        <p15:guide id="11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0.png"/><Relationship Id="rId11" Type="http://schemas.microsoft.com/office/2007/relationships/hdphoto" Target="../media/hdphoto7.wdp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2">
            <a:extLst>
              <a:ext uri="{FF2B5EF4-FFF2-40B4-BE49-F238E27FC236}">
                <a16:creationId xmlns:a16="http://schemas.microsoft.com/office/drawing/2014/main" id="{B8582EB0-61BA-4B38-9187-9486E074199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2264C96-C44A-4210-876D-8332284E89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4" y="1925053"/>
            <a:ext cx="9212055" cy="2663026"/>
          </a:xfrm>
        </p:spPr>
        <p:txBody>
          <a:bodyPr anchor="b"/>
          <a:lstStyle/>
          <a:p>
            <a:r>
              <a:rPr lang="en-US" dirty="0"/>
              <a:t>2N Answering</a:t>
            </a:r>
            <a:r>
              <a:rPr lang="cs-CZ" dirty="0"/>
              <a:t> </a:t>
            </a:r>
            <a:r>
              <a:rPr lang="en-US" dirty="0"/>
              <a:t>Units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920E9614-F2FC-475C-BDF6-C408637812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Stylish indoor communicators</a:t>
            </a:r>
            <a:r>
              <a:rPr lang="cs-CZ" dirty="0"/>
              <a:t> </a:t>
            </a:r>
            <a:r>
              <a:rPr lang="en-US" dirty="0"/>
              <a:t>for any apartment </a:t>
            </a:r>
          </a:p>
        </p:txBody>
      </p:sp>
      <p:pic>
        <p:nvPicPr>
          <p:cNvPr id="12" name="Obrázek 7">
            <a:extLst>
              <a:ext uri="{FF2B5EF4-FFF2-40B4-BE49-F238E27FC236}">
                <a16:creationId xmlns:a16="http://schemas.microsoft.com/office/drawing/2014/main" id="{76D35D6E-CA24-4A47-8CE1-25458BA4F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3" name="Obdélník 11">
            <a:extLst>
              <a:ext uri="{FF2B5EF4-FFF2-40B4-BE49-F238E27FC236}">
                <a16:creationId xmlns:a16="http://schemas.microsoft.com/office/drawing/2014/main" id="{64932B8F-843B-4E21-82A8-5A5B13FA3E27}"/>
              </a:ext>
            </a:extLst>
          </p:cNvPr>
          <p:cNvSpPr/>
          <p:nvPr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128030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 dirty="0"/>
              <a:t>My2N App</a:t>
            </a:r>
            <a:br>
              <a:rPr lang="en-GB" sz="4000" dirty="0"/>
            </a:br>
            <a:br>
              <a:rPr lang="en-GB" sz="4000" dirty="0"/>
            </a:br>
            <a:br>
              <a:rPr lang="en-GB" sz="4000" dirty="0"/>
            </a:br>
            <a:br>
              <a:rPr lang="en-GB" sz="4000" dirty="0"/>
            </a:br>
            <a:br>
              <a:rPr lang="en-GB" sz="4000" dirty="0"/>
            </a:br>
            <a:endParaRPr lang="en-GB" dirty="0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A9AE7246-AC9A-6AB0-52D3-0424F0ADCA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6387" y="0"/>
            <a:ext cx="7925613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C046A-EBBC-47AB-8D8A-07CA693D72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400" dirty="0"/>
              <a:t>Receive calls from intercoms via mobile</a:t>
            </a:r>
          </a:p>
          <a:p>
            <a:endParaRPr lang="en-US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4F2BD6-D711-F6A0-9633-3B762464F4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b="0">
                <a:latin typeface="+mn-lt"/>
              </a:rPr>
              <a:t>99.</a:t>
            </a:r>
            <a:r>
              <a:rPr lang="cs-CZ" sz="1800" b="0">
                <a:latin typeface="+mn-lt"/>
              </a:rPr>
              <a:t>9</a:t>
            </a:r>
            <a:r>
              <a:rPr lang="en-GB" sz="1800" b="0">
                <a:latin typeface="+mn-lt"/>
              </a:rPr>
              <a:t>8</a:t>
            </a:r>
            <a:r>
              <a:rPr lang="en-GB" sz="1800" b="0" dirty="0">
                <a:latin typeface="+mn-lt"/>
              </a:rPr>
              <a:t>% reliability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>
                <a:latin typeface="+mn-lt"/>
              </a:rPr>
              <a:t>Round the clock home surveillance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>
                <a:latin typeface="+mn-lt"/>
              </a:rPr>
              <a:t>Answer doors from anywhere</a:t>
            </a:r>
          </a:p>
        </p:txBody>
      </p:sp>
    </p:spTree>
    <p:extLst>
      <p:ext uri="{BB962C8B-B14F-4D97-AF65-F5344CB8AC3E}">
        <p14:creationId xmlns:p14="http://schemas.microsoft.com/office/powerpoint/2010/main" val="312040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 dirty="0"/>
              <a:t>2N</a:t>
            </a:r>
            <a:r>
              <a:rPr lang="en-GB" sz="4000" baseline="30000" dirty="0"/>
              <a:t>®</a:t>
            </a:r>
            <a:r>
              <a:rPr lang="en-GB" sz="4000" dirty="0"/>
              <a:t> IP Handset</a:t>
            </a:r>
            <a:br>
              <a:rPr lang="en-GB" sz="4000" dirty="0"/>
            </a:br>
            <a:br>
              <a:rPr lang="en-GB" sz="4000" dirty="0"/>
            </a:br>
            <a:br>
              <a:rPr lang="en-GB" sz="4000" dirty="0"/>
            </a:br>
            <a:br>
              <a:rPr lang="en-GB" sz="4000" dirty="0"/>
            </a:br>
            <a:br>
              <a:rPr lang="en-GB" sz="4000" dirty="0"/>
            </a:br>
            <a:br>
              <a:rPr lang="en-GB" sz="4000" dirty="0"/>
            </a:br>
            <a:endParaRPr lang="en-US" noProof="0" dirty="0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A9AE7246-AC9A-6AB0-52D3-0424F0ADCA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C046A-EBBC-47AB-8D8A-07CA693D72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400" dirty="0"/>
              <a:t>Entry-level answering unit</a:t>
            </a:r>
          </a:p>
          <a:p>
            <a:endParaRPr lang="en-US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4F2BD6-D711-F6A0-9633-3B762464F4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b="0" dirty="0">
                <a:latin typeface="+mn-lt"/>
              </a:rPr>
              <a:t>Audio-only IP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>
                <a:latin typeface="+mn-lt"/>
              </a:rPr>
              <a:t>Dedicated button to open the door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>
                <a:latin typeface="+mn-lt"/>
              </a:rPr>
              <a:t>Possibility to send HTTP command</a:t>
            </a:r>
          </a:p>
        </p:txBody>
      </p:sp>
    </p:spTree>
    <p:extLst>
      <p:ext uri="{BB962C8B-B14F-4D97-AF65-F5344CB8AC3E}">
        <p14:creationId xmlns:p14="http://schemas.microsoft.com/office/powerpoint/2010/main" val="375747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44EFC-687B-471E-97AB-2AB3FE0EA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4435772" cy="1746060"/>
          </a:xfrm>
        </p:spPr>
        <p:txBody>
          <a:bodyPr/>
          <a:lstStyle/>
          <a:p>
            <a:r>
              <a:rPr lang="en-GB" sz="4000"/>
              <a:t>Answering Unit Portfolio</a:t>
            </a:r>
            <a:endParaRPr lang="en-GB"/>
          </a:p>
        </p:txBody>
      </p:sp>
      <p:sp>
        <p:nvSpPr>
          <p:cNvPr id="5" name="Rectangle: Rounded Corners 36">
            <a:extLst>
              <a:ext uri="{FF2B5EF4-FFF2-40B4-BE49-F238E27FC236}">
                <a16:creationId xmlns:a16="http://schemas.microsoft.com/office/drawing/2014/main" id="{9EE492DC-DC34-E110-8348-96412182B65F}"/>
              </a:ext>
            </a:extLst>
          </p:cNvPr>
          <p:cNvSpPr/>
          <p:nvPr/>
        </p:nvSpPr>
        <p:spPr>
          <a:xfrm>
            <a:off x="805674" y="6161170"/>
            <a:ext cx="10080000" cy="102095"/>
          </a:xfrm>
          <a:prstGeom prst="roundRect">
            <a:avLst/>
          </a:prstGeom>
          <a:solidFill>
            <a:srgbClr val="363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B53113-1989-9446-77D3-13FD081A37F4}"/>
              </a:ext>
            </a:extLst>
          </p:cNvPr>
          <p:cNvGrpSpPr/>
          <p:nvPr/>
        </p:nvGrpSpPr>
        <p:grpSpPr>
          <a:xfrm>
            <a:off x="8131408" y="2551487"/>
            <a:ext cx="1332000" cy="3618392"/>
            <a:chOff x="8244625" y="2542778"/>
            <a:chExt cx="1332000" cy="3618392"/>
          </a:xfrm>
        </p:grpSpPr>
        <p:grpSp>
          <p:nvGrpSpPr>
            <p:cNvPr id="7" name="Skupina 15">
              <a:extLst>
                <a:ext uri="{FF2B5EF4-FFF2-40B4-BE49-F238E27FC236}">
                  <a16:creationId xmlns:a16="http://schemas.microsoft.com/office/drawing/2014/main" id="{2D0F6FCD-16DD-20F4-F941-DCEED93EC78C}"/>
                </a:ext>
              </a:extLst>
            </p:cNvPr>
            <p:cNvGrpSpPr/>
            <p:nvPr/>
          </p:nvGrpSpPr>
          <p:grpSpPr>
            <a:xfrm>
              <a:off x="8356619" y="2542778"/>
              <a:ext cx="1080000" cy="3618392"/>
              <a:chOff x="5627282" y="1388407"/>
              <a:chExt cx="1080000" cy="3618392"/>
            </a:xfrm>
          </p:grpSpPr>
          <p:cxnSp>
            <p:nvCxnSpPr>
              <p:cNvPr id="9" name="Straight Connector 41">
                <a:extLst>
                  <a:ext uri="{FF2B5EF4-FFF2-40B4-BE49-F238E27FC236}">
                    <a16:creationId xmlns:a16="http://schemas.microsoft.com/office/drawing/2014/main" id="{43508037-D24D-B6BB-82FC-9D8E0DB14C26}"/>
                  </a:ext>
                </a:extLst>
              </p:cNvPr>
              <p:cNvCxnSpPr>
                <a:cxnSpLocks/>
                <a:stCxn id="10" idx="4"/>
              </p:cNvCxnSpPr>
              <p:nvPr/>
            </p:nvCxnSpPr>
            <p:spPr>
              <a:xfrm>
                <a:off x="6167282" y="2468407"/>
                <a:ext cx="8973" cy="2538392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Obrázek 17">
                <a:extLst>
                  <a:ext uri="{FF2B5EF4-FFF2-40B4-BE49-F238E27FC236}">
                    <a16:creationId xmlns:a16="http://schemas.microsoft.com/office/drawing/2014/main" id="{E4544910-F7B6-682A-1000-641019314C66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665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875" r="21875"/>
              <a:stretch/>
            </p:blipFill>
            <p:spPr>
              <a:xfrm>
                <a:off x="5627282" y="1388407"/>
                <a:ext cx="1080000" cy="1080000"/>
              </a:xfrm>
              <a:prstGeom prst="ellipse">
                <a:avLst/>
              </a:prstGeom>
              <a:ln w="38100">
                <a:solidFill>
                  <a:schemeClr val="accent1"/>
                </a:solidFill>
                <a:tailEnd type="oval" w="lg" len="lg"/>
              </a:ln>
            </p:spPr>
          </p:pic>
        </p:grpSp>
        <p:sp>
          <p:nvSpPr>
            <p:cNvPr id="8" name="Obdélník: se zakulacenými rohy na opačné straně 18">
              <a:extLst>
                <a:ext uri="{FF2B5EF4-FFF2-40B4-BE49-F238E27FC236}">
                  <a16:creationId xmlns:a16="http://schemas.microsoft.com/office/drawing/2014/main" id="{65D43E9B-1BAC-AFAD-B8DF-47306A95D45E}"/>
                </a:ext>
              </a:extLst>
            </p:cNvPr>
            <p:cNvSpPr/>
            <p:nvPr/>
          </p:nvSpPr>
          <p:spPr>
            <a:xfrm>
              <a:off x="8244625" y="3709434"/>
              <a:ext cx="1332000" cy="540000"/>
            </a:xfrm>
            <a:prstGeom prst="round2DiagRect">
              <a:avLst/>
            </a:prstGeom>
            <a:solidFill>
              <a:srgbClr val="36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High-end </a:t>
              </a:r>
              <a:b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</a:br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7” full screen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93E6BD-F369-FC6A-90D6-40BA3588C7ED}"/>
              </a:ext>
            </a:extLst>
          </p:cNvPr>
          <p:cNvGrpSpPr/>
          <p:nvPr/>
        </p:nvGrpSpPr>
        <p:grpSpPr>
          <a:xfrm>
            <a:off x="776835" y="4440413"/>
            <a:ext cx="1332000" cy="1731936"/>
            <a:chOff x="776835" y="4449122"/>
            <a:chExt cx="1332000" cy="1731936"/>
          </a:xfrm>
        </p:grpSpPr>
        <p:grpSp>
          <p:nvGrpSpPr>
            <p:cNvPr id="13" name="Skupina 4">
              <a:extLst>
                <a:ext uri="{FF2B5EF4-FFF2-40B4-BE49-F238E27FC236}">
                  <a16:creationId xmlns:a16="http://schemas.microsoft.com/office/drawing/2014/main" id="{2AEB4ADE-AA68-CC46-5FA7-FE3B4C81D8E7}"/>
                </a:ext>
              </a:extLst>
            </p:cNvPr>
            <p:cNvGrpSpPr/>
            <p:nvPr/>
          </p:nvGrpSpPr>
          <p:grpSpPr>
            <a:xfrm>
              <a:off x="886966" y="4863107"/>
              <a:ext cx="1080000" cy="1317951"/>
              <a:chOff x="359648" y="3261332"/>
              <a:chExt cx="1080000" cy="1317951"/>
            </a:xfrm>
          </p:grpSpPr>
          <p:grpSp>
            <p:nvGrpSpPr>
              <p:cNvPr id="20" name="Skupina 6">
                <a:extLst>
                  <a:ext uri="{FF2B5EF4-FFF2-40B4-BE49-F238E27FC236}">
                    <a16:creationId xmlns:a16="http://schemas.microsoft.com/office/drawing/2014/main" id="{EE5F56B2-B6ED-5CE3-15CD-DE662746F5ED}"/>
                  </a:ext>
                </a:extLst>
              </p:cNvPr>
              <p:cNvGrpSpPr/>
              <p:nvPr/>
            </p:nvGrpSpPr>
            <p:grpSpPr>
              <a:xfrm>
                <a:off x="359648" y="3261332"/>
                <a:ext cx="1080000" cy="1317951"/>
                <a:chOff x="359648" y="3261332"/>
                <a:chExt cx="1080000" cy="1317951"/>
              </a:xfrm>
            </p:grpSpPr>
            <p:cxnSp>
              <p:nvCxnSpPr>
                <p:cNvPr id="32" name="Straight Connector 40">
                  <a:extLst>
                    <a:ext uri="{FF2B5EF4-FFF2-40B4-BE49-F238E27FC236}">
                      <a16:creationId xmlns:a16="http://schemas.microsoft.com/office/drawing/2014/main" id="{01407EE0-61CE-9AFA-5B4B-02BFD92249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3726" y="4141947"/>
                  <a:ext cx="0" cy="437336"/>
                </a:xfrm>
                <a:prstGeom prst="line">
                  <a:avLst/>
                </a:prstGeom>
                <a:ln w="38100">
                  <a:solidFill>
                    <a:schemeClr val="accent1"/>
                  </a:solidFill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Ovál 9">
                  <a:extLst>
                    <a:ext uri="{FF2B5EF4-FFF2-40B4-BE49-F238E27FC236}">
                      <a16:creationId xmlns:a16="http://schemas.microsoft.com/office/drawing/2014/main" id="{21A94D4A-896D-7AC0-6454-80993BEB7AA4}"/>
                    </a:ext>
                  </a:extLst>
                </p:cNvPr>
                <p:cNvSpPr/>
                <p:nvPr/>
              </p:nvSpPr>
              <p:spPr bwMode="auto">
                <a:xfrm>
                  <a:off x="359648" y="3261332"/>
                  <a:ext cx="1080000" cy="1080000"/>
                </a:xfrm>
                <a:prstGeom prst="ellipse">
                  <a:avLst/>
                </a:prstGeom>
                <a:solidFill>
                  <a:schemeClr val="bg1"/>
                </a:solidFill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09600" marR="0" indent="-609600" algn="l" defTabSz="914400" rtl="0" eaLnBrk="1" fontAlgn="base" latinLnBrk="0" hangingPunct="1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None/>
                    <a:tabLst/>
                  </a:pPr>
                  <a:endParaRPr kumimoji="0" lang="en-GB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Univers CE 57 Condensed" pitchFamily="82" charset="0"/>
                  </a:endParaRPr>
                </a:p>
              </p:txBody>
            </p:sp>
          </p:grpSp>
          <p:pic>
            <p:nvPicPr>
              <p:cNvPr id="31" name="Obrázek 7">
                <a:extLst>
                  <a:ext uri="{FF2B5EF4-FFF2-40B4-BE49-F238E27FC236}">
                    <a16:creationId xmlns:a16="http://schemas.microsoft.com/office/drawing/2014/main" id="{F243DCCB-8ABE-190A-D6DB-C6B0DA0F27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29663" y="3412606"/>
                <a:ext cx="385201" cy="785455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9" name="Obdélník: se zakulacenými rohy na opačné straně 19">
              <a:extLst>
                <a:ext uri="{FF2B5EF4-FFF2-40B4-BE49-F238E27FC236}">
                  <a16:creationId xmlns:a16="http://schemas.microsoft.com/office/drawing/2014/main" id="{2B7E4106-9CCF-6005-0905-4A09A3A5FDA0}"/>
                </a:ext>
              </a:extLst>
            </p:cNvPr>
            <p:cNvSpPr/>
            <p:nvPr/>
          </p:nvSpPr>
          <p:spPr>
            <a:xfrm>
              <a:off x="776835" y="4449122"/>
              <a:ext cx="1332000" cy="360000"/>
            </a:xfrm>
            <a:prstGeom prst="round2DiagRect">
              <a:avLst/>
            </a:prstGeom>
            <a:solidFill>
              <a:srgbClr val="36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Mobile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3C7D62B-69A0-E627-27D4-D1ED57D5F4A4}"/>
              </a:ext>
            </a:extLst>
          </p:cNvPr>
          <p:cNvGrpSpPr/>
          <p:nvPr/>
        </p:nvGrpSpPr>
        <p:grpSpPr>
          <a:xfrm>
            <a:off x="6660211" y="2382993"/>
            <a:ext cx="1332000" cy="3784006"/>
            <a:chOff x="6808166" y="2386367"/>
            <a:chExt cx="1332000" cy="378400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443FFB6-57BE-EFAB-03A7-4E2D77F0315D}"/>
                </a:ext>
              </a:extLst>
            </p:cNvPr>
            <p:cNvGrpSpPr/>
            <p:nvPr/>
          </p:nvGrpSpPr>
          <p:grpSpPr>
            <a:xfrm>
              <a:off x="6934166" y="2967694"/>
              <a:ext cx="1081161" cy="3202679"/>
              <a:chOff x="6934166" y="2967694"/>
              <a:chExt cx="1081161" cy="3202679"/>
            </a:xfrm>
          </p:grpSpPr>
          <p:grpSp>
            <p:nvGrpSpPr>
              <p:cNvPr id="37" name="Skupina 11">
                <a:extLst>
                  <a:ext uri="{FF2B5EF4-FFF2-40B4-BE49-F238E27FC236}">
                    <a16:creationId xmlns:a16="http://schemas.microsoft.com/office/drawing/2014/main" id="{C3645A34-4F15-078B-9B3D-DA91D6FB55C9}"/>
                  </a:ext>
                </a:extLst>
              </p:cNvPr>
              <p:cNvGrpSpPr/>
              <p:nvPr/>
            </p:nvGrpSpPr>
            <p:grpSpPr>
              <a:xfrm>
                <a:off x="6934166" y="2967694"/>
                <a:ext cx="1081161" cy="1100858"/>
                <a:chOff x="3810306" y="3392944"/>
                <a:chExt cx="1081161" cy="1121179"/>
              </a:xfrm>
            </p:grpSpPr>
            <p:sp>
              <p:nvSpPr>
                <p:cNvPr id="39" name="Ovál 13">
                  <a:extLst>
                    <a:ext uri="{FF2B5EF4-FFF2-40B4-BE49-F238E27FC236}">
                      <a16:creationId xmlns:a16="http://schemas.microsoft.com/office/drawing/2014/main" id="{735F2E7F-F06D-8BE2-2BEE-0EC4A94FDEB3}"/>
                    </a:ext>
                  </a:extLst>
                </p:cNvPr>
                <p:cNvSpPr/>
                <p:nvPr/>
              </p:nvSpPr>
              <p:spPr bwMode="auto">
                <a:xfrm>
                  <a:off x="3810306" y="3414187"/>
                  <a:ext cx="1080000" cy="1099936"/>
                </a:xfrm>
                <a:prstGeom prst="ellipse">
                  <a:avLst/>
                </a:prstGeom>
                <a:solidFill>
                  <a:schemeClr val="bg1"/>
                </a:solidFill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09600" marR="0" indent="-609600" algn="l" defTabSz="914400" rtl="0" eaLnBrk="1" fontAlgn="base" latinLnBrk="0" hangingPunct="1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None/>
                    <a:tabLst/>
                  </a:pPr>
                  <a:endParaRPr kumimoji="0" lang="en-GB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Univers CE 57 Condensed" pitchFamily="82" charset="0"/>
                  </a:endParaRPr>
                </a:p>
              </p:txBody>
            </p:sp>
            <p:pic>
              <p:nvPicPr>
                <p:cNvPr id="40" name="Obrázek 14">
                  <a:extLst>
                    <a:ext uri="{FF2B5EF4-FFF2-40B4-BE49-F238E27FC236}">
                      <a16:creationId xmlns:a16="http://schemas.microsoft.com/office/drawing/2014/main" id="{15F46776-427F-151E-9BCC-28ACE7FDCA8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811467" y="3392944"/>
                  <a:ext cx="1080000" cy="1099936"/>
                </a:xfrm>
                <a:prstGeom prst="ellipse">
                  <a:avLst/>
                </a:prstGeom>
                <a:ln>
                  <a:noFill/>
                </a:ln>
              </p:spPr>
            </p:pic>
          </p:grpSp>
          <p:cxnSp>
            <p:nvCxnSpPr>
              <p:cNvPr id="38" name="Straight Connector 41">
                <a:extLst>
                  <a:ext uri="{FF2B5EF4-FFF2-40B4-BE49-F238E27FC236}">
                    <a16:creationId xmlns:a16="http://schemas.microsoft.com/office/drawing/2014/main" id="{06737835-0066-4F10-7AA5-27B428A2C2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4427" y="4060585"/>
                <a:ext cx="25252" cy="2109788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Obdélník: se zakulacenými rohy na opačné straně 21">
              <a:extLst>
                <a:ext uri="{FF2B5EF4-FFF2-40B4-BE49-F238E27FC236}">
                  <a16:creationId xmlns:a16="http://schemas.microsoft.com/office/drawing/2014/main" id="{435078D5-841A-195E-8CCC-DC7C151ADA13}"/>
                </a:ext>
              </a:extLst>
            </p:cNvPr>
            <p:cNvSpPr/>
            <p:nvPr/>
          </p:nvSpPr>
          <p:spPr>
            <a:xfrm>
              <a:off x="6808166" y="2386367"/>
              <a:ext cx="1332000" cy="540000"/>
            </a:xfrm>
            <a:prstGeom prst="round2DiagRect">
              <a:avLst/>
            </a:prstGeom>
            <a:solidFill>
              <a:srgbClr val="36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High-end </a:t>
              </a:r>
              <a:b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</a:br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4” video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AEE04A-E351-6F3A-C262-F0FD5C8E9140}"/>
              </a:ext>
            </a:extLst>
          </p:cNvPr>
          <p:cNvGrpSpPr/>
          <p:nvPr/>
        </p:nvGrpSpPr>
        <p:grpSpPr>
          <a:xfrm>
            <a:off x="2249818" y="4333882"/>
            <a:ext cx="1332000" cy="1837155"/>
            <a:chOff x="2406580" y="4333882"/>
            <a:chExt cx="1332000" cy="1837155"/>
          </a:xfrm>
        </p:grpSpPr>
        <p:grpSp>
          <p:nvGrpSpPr>
            <p:cNvPr id="42" name="Skupina 22">
              <a:extLst>
                <a:ext uri="{FF2B5EF4-FFF2-40B4-BE49-F238E27FC236}">
                  <a16:creationId xmlns:a16="http://schemas.microsoft.com/office/drawing/2014/main" id="{E8A7C122-D451-9FAE-3B6B-9E824194C2F3}"/>
                </a:ext>
              </a:extLst>
            </p:cNvPr>
            <p:cNvGrpSpPr/>
            <p:nvPr/>
          </p:nvGrpSpPr>
          <p:grpSpPr>
            <a:xfrm>
              <a:off x="2549481" y="4333882"/>
              <a:ext cx="1080000" cy="1837155"/>
              <a:chOff x="1879649" y="2714380"/>
              <a:chExt cx="1080000" cy="1837155"/>
            </a:xfrm>
          </p:grpSpPr>
          <p:grpSp>
            <p:nvGrpSpPr>
              <p:cNvPr id="44" name="Skupina 23">
                <a:extLst>
                  <a:ext uri="{FF2B5EF4-FFF2-40B4-BE49-F238E27FC236}">
                    <a16:creationId xmlns:a16="http://schemas.microsoft.com/office/drawing/2014/main" id="{B5A3BFCF-F4D4-3D90-F651-5E4C4CD8CE36}"/>
                  </a:ext>
                </a:extLst>
              </p:cNvPr>
              <p:cNvGrpSpPr/>
              <p:nvPr/>
            </p:nvGrpSpPr>
            <p:grpSpPr>
              <a:xfrm>
                <a:off x="1879649" y="2714380"/>
                <a:ext cx="1080000" cy="1837155"/>
                <a:chOff x="1693349" y="2714380"/>
                <a:chExt cx="1080000" cy="1837155"/>
              </a:xfrm>
            </p:grpSpPr>
            <p:cxnSp>
              <p:nvCxnSpPr>
                <p:cNvPr id="46" name="Straight Connector 41">
                  <a:extLst>
                    <a:ext uri="{FF2B5EF4-FFF2-40B4-BE49-F238E27FC236}">
                      <a16:creationId xmlns:a16="http://schemas.microsoft.com/office/drawing/2014/main" id="{D77C09B3-5A95-BE54-0C78-E63B6CCA75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19188" y="3698954"/>
                  <a:ext cx="0" cy="852581"/>
                </a:xfrm>
                <a:prstGeom prst="line">
                  <a:avLst/>
                </a:prstGeom>
                <a:ln w="38100">
                  <a:solidFill>
                    <a:schemeClr val="accent1"/>
                  </a:solidFill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Ovál 26">
                  <a:extLst>
                    <a:ext uri="{FF2B5EF4-FFF2-40B4-BE49-F238E27FC236}">
                      <a16:creationId xmlns:a16="http://schemas.microsoft.com/office/drawing/2014/main" id="{10FB1BBD-6668-640D-DFDF-72F72B4BCFAE}"/>
                    </a:ext>
                  </a:extLst>
                </p:cNvPr>
                <p:cNvSpPr/>
                <p:nvPr/>
              </p:nvSpPr>
              <p:spPr bwMode="auto">
                <a:xfrm>
                  <a:off x="1693349" y="2714380"/>
                  <a:ext cx="1080000" cy="1080000"/>
                </a:xfrm>
                <a:prstGeom prst="ellipse">
                  <a:avLst/>
                </a:prstGeom>
                <a:solidFill>
                  <a:schemeClr val="bg1"/>
                </a:solidFill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09600" marR="0" indent="-609600" algn="l" defTabSz="914400" rtl="0" eaLnBrk="1" fontAlgn="base" latinLnBrk="0" hangingPunct="1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None/>
                    <a:tabLst/>
                  </a:pPr>
                  <a:endParaRPr kumimoji="0" lang="en-GB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Univers CE 57 Condensed" pitchFamily="82" charset="0"/>
                  </a:endParaRPr>
                </a:p>
              </p:txBody>
            </p:sp>
          </p:grpSp>
          <p:pic>
            <p:nvPicPr>
              <p:cNvPr id="45" name="Obrázek 24">
                <a:extLst>
                  <a:ext uri="{FF2B5EF4-FFF2-40B4-BE49-F238E27FC236}">
                    <a16:creationId xmlns:a16="http://schemas.microsoft.com/office/drawing/2014/main" id="{9971BA5F-EE28-8FFA-103C-BC7EC184D7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69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7" r="1137"/>
              <a:stretch/>
            </p:blipFill>
            <p:spPr>
              <a:xfrm>
                <a:off x="1986374" y="2829480"/>
                <a:ext cx="949904" cy="972000"/>
              </a:xfrm>
              <a:prstGeom prst="ellipse">
                <a:avLst/>
              </a:prstGeom>
              <a:ln>
                <a:noFill/>
              </a:ln>
            </p:spPr>
          </p:pic>
        </p:grpSp>
        <p:sp>
          <p:nvSpPr>
            <p:cNvPr id="43" name="Obdélník: se zakulacenými rohy na opačné straně 27">
              <a:extLst>
                <a:ext uri="{FF2B5EF4-FFF2-40B4-BE49-F238E27FC236}">
                  <a16:creationId xmlns:a16="http://schemas.microsoft.com/office/drawing/2014/main" id="{3CC2E37A-DCE2-6092-A39D-7457BC927CBC}"/>
                </a:ext>
              </a:extLst>
            </p:cNvPr>
            <p:cNvSpPr/>
            <p:nvPr/>
          </p:nvSpPr>
          <p:spPr>
            <a:xfrm>
              <a:off x="2406580" y="5480927"/>
              <a:ext cx="1332000" cy="360000"/>
            </a:xfrm>
            <a:prstGeom prst="round2DiagRect">
              <a:avLst/>
            </a:prstGeom>
            <a:solidFill>
              <a:srgbClr val="36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Cost effective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3461185-69C8-4656-7F79-48FC8E28CEB0}"/>
              </a:ext>
            </a:extLst>
          </p:cNvPr>
          <p:cNvGrpSpPr/>
          <p:nvPr/>
        </p:nvGrpSpPr>
        <p:grpSpPr>
          <a:xfrm>
            <a:off x="3708025" y="3326645"/>
            <a:ext cx="1332000" cy="2848592"/>
            <a:chOff x="3903376" y="3344534"/>
            <a:chExt cx="1332000" cy="2848592"/>
          </a:xfrm>
        </p:grpSpPr>
        <p:sp>
          <p:nvSpPr>
            <p:cNvPr id="49" name="Obdélník: se zakulacenými rohy na opačné straně 20">
              <a:extLst>
                <a:ext uri="{FF2B5EF4-FFF2-40B4-BE49-F238E27FC236}">
                  <a16:creationId xmlns:a16="http://schemas.microsoft.com/office/drawing/2014/main" id="{378DAF40-4963-0DFC-E723-877656AF9BC4}"/>
                </a:ext>
              </a:extLst>
            </p:cNvPr>
            <p:cNvSpPr/>
            <p:nvPr/>
          </p:nvSpPr>
          <p:spPr>
            <a:xfrm>
              <a:off x="3903376" y="3344534"/>
              <a:ext cx="1332000" cy="500400"/>
            </a:xfrm>
            <a:prstGeom prst="round2DiagRect">
              <a:avLst/>
            </a:prstGeom>
            <a:solidFill>
              <a:srgbClr val="36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Premium audio only</a:t>
              </a:r>
            </a:p>
          </p:txBody>
        </p:sp>
        <p:cxnSp>
          <p:nvCxnSpPr>
            <p:cNvPr id="50" name="Straight Connector 41">
              <a:extLst>
                <a:ext uri="{FF2B5EF4-FFF2-40B4-BE49-F238E27FC236}">
                  <a16:creationId xmlns:a16="http://schemas.microsoft.com/office/drawing/2014/main" id="{7D2AA161-BAFA-E8ED-0E57-C102068225D5}"/>
                </a:ext>
              </a:extLst>
            </p:cNvPr>
            <p:cNvCxnSpPr>
              <a:cxnSpLocks/>
              <a:stCxn id="51" idx="4"/>
            </p:cNvCxnSpPr>
            <p:nvPr/>
          </p:nvCxnSpPr>
          <p:spPr>
            <a:xfrm>
              <a:off x="4571232" y="5013396"/>
              <a:ext cx="0" cy="1179730"/>
            </a:xfrm>
            <a:prstGeom prst="line">
              <a:avLst/>
            </a:prstGeom>
            <a:ln w="38100">
              <a:solidFill>
                <a:schemeClr val="accent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Obrázek 29">
              <a:extLst>
                <a:ext uri="{FF2B5EF4-FFF2-40B4-BE49-F238E27FC236}">
                  <a16:creationId xmlns:a16="http://schemas.microsoft.com/office/drawing/2014/main" id="{939229EC-58C9-7918-26D4-9A43C5584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31232" y="3933396"/>
              <a:ext cx="1080000" cy="1080000"/>
            </a:xfrm>
            <a:prstGeom prst="ellipse">
              <a:avLst/>
            </a:prstGeom>
            <a:ln w="38100">
              <a:solidFill>
                <a:schemeClr val="accent1"/>
              </a:solidFill>
            </a:ln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E871CBA-E8BA-8579-B546-0014159A7CB4}"/>
              </a:ext>
            </a:extLst>
          </p:cNvPr>
          <p:cNvGrpSpPr/>
          <p:nvPr/>
        </p:nvGrpSpPr>
        <p:grpSpPr>
          <a:xfrm>
            <a:off x="9595521" y="1489097"/>
            <a:ext cx="1332000" cy="4685974"/>
            <a:chOff x="9604230" y="1489097"/>
            <a:chExt cx="1332000" cy="4685974"/>
          </a:xfrm>
        </p:grpSpPr>
        <p:grpSp>
          <p:nvGrpSpPr>
            <p:cNvPr id="53" name="Skupina 30">
              <a:extLst>
                <a:ext uri="{FF2B5EF4-FFF2-40B4-BE49-F238E27FC236}">
                  <a16:creationId xmlns:a16="http://schemas.microsoft.com/office/drawing/2014/main" id="{F11815D3-ABD9-925D-5972-65A570521B8E}"/>
                </a:ext>
              </a:extLst>
            </p:cNvPr>
            <p:cNvGrpSpPr/>
            <p:nvPr/>
          </p:nvGrpSpPr>
          <p:grpSpPr>
            <a:xfrm>
              <a:off x="9711648" y="2089532"/>
              <a:ext cx="1080000" cy="4085539"/>
              <a:chOff x="5667554" y="808213"/>
              <a:chExt cx="1080000" cy="4209765"/>
            </a:xfrm>
          </p:grpSpPr>
          <p:cxnSp>
            <p:nvCxnSpPr>
              <p:cNvPr id="55" name="Straight Connector 41">
                <a:extLst>
                  <a:ext uri="{FF2B5EF4-FFF2-40B4-BE49-F238E27FC236}">
                    <a16:creationId xmlns:a16="http://schemas.microsoft.com/office/drawing/2014/main" id="{DCC627D4-CEB2-73C5-4830-2968AD9D7D4E}"/>
                  </a:ext>
                </a:extLst>
              </p:cNvPr>
              <p:cNvCxnSpPr>
                <a:cxnSpLocks/>
                <a:stCxn id="56" idx="4"/>
              </p:cNvCxnSpPr>
              <p:nvPr/>
            </p:nvCxnSpPr>
            <p:spPr>
              <a:xfrm>
                <a:off x="6207554" y="1921052"/>
                <a:ext cx="0" cy="3096926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6" name="Obrázek 32">
                <a:extLst>
                  <a:ext uri="{FF2B5EF4-FFF2-40B4-BE49-F238E27FC236}">
                    <a16:creationId xmlns:a16="http://schemas.microsoft.com/office/drawing/2014/main" id="{B7C0FCC5-D642-E7FF-1C5B-57BDDE32E0FF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67554" y="808213"/>
                <a:ext cx="1080000" cy="1112839"/>
              </a:xfrm>
              <a:prstGeom prst="ellipse">
                <a:avLst/>
              </a:prstGeom>
              <a:ln w="38100">
                <a:solidFill>
                  <a:schemeClr val="accent1"/>
                </a:solidFill>
                <a:tailEnd type="oval" w="lg" len="lg"/>
              </a:ln>
            </p:spPr>
          </p:pic>
        </p:grpSp>
        <p:sp>
          <p:nvSpPr>
            <p:cNvPr id="54" name="Obdélník: se zakulacenými rohy na opačné straně 33">
              <a:extLst>
                <a:ext uri="{FF2B5EF4-FFF2-40B4-BE49-F238E27FC236}">
                  <a16:creationId xmlns:a16="http://schemas.microsoft.com/office/drawing/2014/main" id="{7FE992BD-606B-88C7-1C3F-477F5E3461B9}"/>
                </a:ext>
              </a:extLst>
            </p:cNvPr>
            <p:cNvSpPr/>
            <p:nvPr/>
          </p:nvSpPr>
          <p:spPr>
            <a:xfrm>
              <a:off x="9604230" y="1489097"/>
              <a:ext cx="1332000" cy="540000"/>
            </a:xfrm>
            <a:prstGeom prst="round2DiagRect">
              <a:avLst/>
            </a:prstGeom>
            <a:solidFill>
              <a:srgbClr val="36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Home Automation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4769FCC-10E8-F152-A252-EBB4D36737C8}"/>
              </a:ext>
            </a:extLst>
          </p:cNvPr>
          <p:cNvGrpSpPr/>
          <p:nvPr/>
        </p:nvGrpSpPr>
        <p:grpSpPr>
          <a:xfrm>
            <a:off x="5228887" y="3440577"/>
            <a:ext cx="1332000" cy="2737185"/>
            <a:chOff x="5298686" y="3469984"/>
            <a:chExt cx="1332000" cy="2737185"/>
          </a:xfrm>
        </p:grpSpPr>
        <p:cxnSp>
          <p:nvCxnSpPr>
            <p:cNvPr id="58" name="Straight Connector 41">
              <a:extLst>
                <a:ext uri="{FF2B5EF4-FFF2-40B4-BE49-F238E27FC236}">
                  <a16:creationId xmlns:a16="http://schemas.microsoft.com/office/drawing/2014/main" id="{B555DCAD-EAA1-F55F-1AD2-CB00F7E09C4B}"/>
                </a:ext>
              </a:extLst>
            </p:cNvPr>
            <p:cNvCxnSpPr>
              <a:cxnSpLocks/>
              <a:stCxn id="59" idx="4"/>
            </p:cNvCxnSpPr>
            <p:nvPr/>
          </p:nvCxnSpPr>
          <p:spPr>
            <a:xfrm>
              <a:off x="5970031" y="4549984"/>
              <a:ext cx="14543" cy="1657185"/>
            </a:xfrm>
            <a:prstGeom prst="line">
              <a:avLst/>
            </a:prstGeom>
            <a:ln w="38100">
              <a:solidFill>
                <a:schemeClr val="accent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Obrázek 29">
              <a:extLst>
                <a:ext uri="{FF2B5EF4-FFF2-40B4-BE49-F238E27FC236}">
                  <a16:creationId xmlns:a16="http://schemas.microsoft.com/office/drawing/2014/main" id="{B621326C-1937-90C6-2177-5B7BD6C91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625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8" r="1868"/>
            <a:stretch/>
          </p:blipFill>
          <p:spPr>
            <a:xfrm>
              <a:off x="5430031" y="3469984"/>
              <a:ext cx="1080000" cy="1080000"/>
            </a:xfrm>
            <a:prstGeom prst="ellipse">
              <a:avLst/>
            </a:prstGeom>
            <a:ln w="38100">
              <a:solidFill>
                <a:schemeClr val="accent1"/>
              </a:solidFill>
            </a:ln>
          </p:spPr>
        </p:pic>
        <p:sp>
          <p:nvSpPr>
            <p:cNvPr id="60" name="Obdélník: se zakulacenými rohy na opačné straně 20">
              <a:extLst>
                <a:ext uri="{FF2B5EF4-FFF2-40B4-BE49-F238E27FC236}">
                  <a16:creationId xmlns:a16="http://schemas.microsoft.com/office/drawing/2014/main" id="{26FE8AF7-E3B7-08A4-9207-A923235B0271}"/>
                </a:ext>
              </a:extLst>
            </p:cNvPr>
            <p:cNvSpPr/>
            <p:nvPr/>
          </p:nvSpPr>
          <p:spPr>
            <a:xfrm>
              <a:off x="5298686" y="4633116"/>
              <a:ext cx="1332000" cy="500400"/>
            </a:xfrm>
            <a:prstGeom prst="round2DiagRect">
              <a:avLst/>
            </a:prstGeom>
            <a:solidFill>
              <a:srgbClr val="36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Cost effective video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744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aoblený obdélník 13">
            <a:extLst>
              <a:ext uri="{FF2B5EF4-FFF2-40B4-BE49-F238E27FC236}">
                <a16:creationId xmlns:a16="http://schemas.microsoft.com/office/drawing/2014/main" id="{793C8962-0A37-4D70-86DA-71EEB34E64B6}"/>
              </a:ext>
            </a:extLst>
          </p:cNvPr>
          <p:cNvSpPr/>
          <p:nvPr/>
        </p:nvSpPr>
        <p:spPr>
          <a:xfrm>
            <a:off x="9350930" y="1990927"/>
            <a:ext cx="2406948" cy="4098587"/>
          </a:xfrm>
          <a:prstGeom prst="roundRect">
            <a:avLst>
              <a:gd name="adj" fmla="val 5276"/>
            </a:avLst>
          </a:prstGeom>
          <a:solidFill>
            <a:srgbClr val="363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Zaoblený obdélník 13">
            <a:extLst>
              <a:ext uri="{FF2B5EF4-FFF2-40B4-BE49-F238E27FC236}">
                <a16:creationId xmlns:a16="http://schemas.microsoft.com/office/drawing/2014/main" id="{9F060982-8358-4637-8843-FD5DBD3A48B7}"/>
              </a:ext>
            </a:extLst>
          </p:cNvPr>
          <p:cNvSpPr/>
          <p:nvPr/>
        </p:nvSpPr>
        <p:spPr>
          <a:xfrm>
            <a:off x="6377178" y="1989190"/>
            <a:ext cx="2406948" cy="4098587"/>
          </a:xfrm>
          <a:prstGeom prst="roundRect">
            <a:avLst>
              <a:gd name="adj" fmla="val 5276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Zaoblený obdélník 13">
            <a:extLst>
              <a:ext uri="{FF2B5EF4-FFF2-40B4-BE49-F238E27FC236}">
                <a16:creationId xmlns:a16="http://schemas.microsoft.com/office/drawing/2014/main" id="{CCC59495-A3C7-4BE6-A44C-265C617BB9CA}"/>
              </a:ext>
            </a:extLst>
          </p:cNvPr>
          <p:cNvSpPr/>
          <p:nvPr/>
        </p:nvSpPr>
        <p:spPr>
          <a:xfrm>
            <a:off x="3404826" y="1989190"/>
            <a:ext cx="2406948" cy="4098587"/>
          </a:xfrm>
          <a:prstGeom prst="roundRect">
            <a:avLst>
              <a:gd name="adj" fmla="val 5276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C0936CC7-5B70-449A-8F7F-5AE549649FA0}"/>
              </a:ext>
            </a:extLst>
          </p:cNvPr>
          <p:cNvSpPr txBox="1">
            <a:spLocks/>
          </p:cNvSpPr>
          <p:nvPr/>
        </p:nvSpPr>
        <p:spPr>
          <a:xfrm>
            <a:off x="9486732" y="2466860"/>
            <a:ext cx="227114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bg1"/>
                </a:solidFill>
                <a:ea typeface="Verdana" panose="020B0604030504040204" pitchFamily="34" charset="0"/>
              </a:rPr>
              <a:t>2N</a:t>
            </a:r>
            <a:r>
              <a:rPr kumimoji="0" lang="en-GB" sz="2400" i="0" u="none" strike="noStrike" kern="1200" cap="none" spc="0" normalizeH="0" baseline="3000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+mn-cs"/>
              </a:rPr>
              <a:t>®</a:t>
            </a:r>
            <a:r>
              <a:rPr lang="en-GB" sz="2400" dirty="0">
                <a:solidFill>
                  <a:schemeClr val="bg1"/>
                </a:solidFill>
                <a:ea typeface="Verdana" panose="020B0604030504040204" pitchFamily="34" charset="0"/>
              </a:rPr>
              <a:t> </a:t>
            </a:r>
            <a:r>
              <a:rPr lang="cs-CZ" sz="2400" dirty="0" err="1">
                <a:solidFill>
                  <a:schemeClr val="bg1"/>
                </a:solidFill>
                <a:ea typeface="Verdana" panose="020B0604030504040204" pitchFamily="34" charset="0"/>
              </a:rPr>
              <a:t>Clip</a:t>
            </a:r>
            <a:br>
              <a:rPr lang="cs-CZ" sz="2400" dirty="0">
                <a:solidFill>
                  <a:schemeClr val="bg1"/>
                </a:solidFill>
                <a:ea typeface="Verdana" panose="020B0604030504040204" pitchFamily="34" charset="0"/>
              </a:rPr>
            </a:br>
            <a:endParaRPr lang="cs-CZ" sz="2400" dirty="0"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04F41D06-BF8F-44FE-B2A2-08D546191EF6}"/>
              </a:ext>
            </a:extLst>
          </p:cNvPr>
          <p:cNvSpPr txBox="1">
            <a:spLocks/>
          </p:cNvSpPr>
          <p:nvPr/>
        </p:nvSpPr>
        <p:spPr>
          <a:xfrm>
            <a:off x="6512981" y="2492954"/>
            <a:ext cx="227114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ea typeface="Verdana" panose="020B0604030504040204" pitchFamily="34" charset="0"/>
              </a:rPr>
              <a:t>2N</a:t>
            </a:r>
            <a:r>
              <a:rPr kumimoji="0" lang="en-GB" sz="2400" i="0" u="none" strike="noStrike" kern="1200" cap="none" spc="0" normalizeH="0" baseline="30000" dirty="0">
                <a:ln>
                  <a:noFill/>
                </a:ln>
                <a:effectLst/>
                <a:uLnTx/>
                <a:uFillTx/>
                <a:latin typeface="+mj-lt"/>
                <a:ea typeface="Verdana" panose="020B0604030504040204" pitchFamily="34" charset="0"/>
                <a:cs typeface="+mn-cs"/>
              </a:rPr>
              <a:t>®</a:t>
            </a:r>
            <a:r>
              <a:rPr lang="en-GB" sz="2400" dirty="0">
                <a:ea typeface="Verdana" panose="020B0604030504040204" pitchFamily="34" charset="0"/>
              </a:rPr>
              <a:t> Indoor Compact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8DD63E1-D7C7-40FA-A638-87B96DE36174}"/>
              </a:ext>
            </a:extLst>
          </p:cNvPr>
          <p:cNvSpPr txBox="1">
            <a:spLocks/>
          </p:cNvSpPr>
          <p:nvPr/>
        </p:nvSpPr>
        <p:spPr>
          <a:xfrm>
            <a:off x="3525376" y="2506109"/>
            <a:ext cx="227114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ea typeface="Verdana" panose="020B0604030504040204" pitchFamily="34" charset="0"/>
              </a:rPr>
              <a:t>2N</a:t>
            </a:r>
            <a:r>
              <a:rPr kumimoji="0" lang="en-GB" sz="2400" i="0" u="none" strike="noStrike" kern="1200" cap="none" spc="0" normalizeH="0" baseline="30000" dirty="0">
                <a:ln>
                  <a:noFill/>
                </a:ln>
                <a:effectLst/>
                <a:uLnTx/>
                <a:uFillTx/>
                <a:latin typeface="+mj-lt"/>
                <a:ea typeface="Verdana" panose="020B0604030504040204" pitchFamily="34" charset="0"/>
                <a:cs typeface="+mn-cs"/>
              </a:rPr>
              <a:t>®</a:t>
            </a:r>
            <a:r>
              <a:rPr lang="en-GB" sz="2400" dirty="0">
                <a:ea typeface="Verdana" panose="020B0604030504040204" pitchFamily="34" charset="0"/>
              </a:rPr>
              <a:t> Indoor View</a:t>
            </a:r>
          </a:p>
        </p:txBody>
      </p:sp>
      <p:sp>
        <p:nvSpPr>
          <p:cNvPr id="11" name="Zaoblený obdélník 13">
            <a:extLst>
              <a:ext uri="{FF2B5EF4-FFF2-40B4-BE49-F238E27FC236}">
                <a16:creationId xmlns:a16="http://schemas.microsoft.com/office/drawing/2014/main" id="{7D555FFD-11BD-4938-945A-0DC139D17CE0}"/>
              </a:ext>
            </a:extLst>
          </p:cNvPr>
          <p:cNvSpPr/>
          <p:nvPr/>
        </p:nvSpPr>
        <p:spPr>
          <a:xfrm>
            <a:off x="434123" y="1990927"/>
            <a:ext cx="2406948" cy="4098587"/>
          </a:xfrm>
          <a:prstGeom prst="roundRect">
            <a:avLst>
              <a:gd name="adj" fmla="val 5276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944EFC-687B-471E-97AB-2AB3FE0EA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4435772" cy="1746060"/>
          </a:xfrm>
        </p:spPr>
        <p:txBody>
          <a:bodyPr/>
          <a:lstStyle/>
          <a:p>
            <a:r>
              <a:rPr lang="en-GB" dirty="0"/>
              <a:t>Order Numbers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E49B0E5-706C-4A09-B75D-55CD89EA972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69926" y="2507846"/>
            <a:ext cx="2271145" cy="411163"/>
          </a:xfrm>
        </p:spPr>
        <p:txBody>
          <a:bodyPr/>
          <a:lstStyle/>
          <a:p>
            <a:r>
              <a:rPr kumimoji="0" lang="en-GB" sz="24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+mj-lt"/>
                <a:ea typeface="Verdana" panose="020B0604030504040204" pitchFamily="34" charset="0"/>
                <a:cs typeface="+mn-cs"/>
              </a:rPr>
              <a:t>2N</a:t>
            </a:r>
            <a:r>
              <a:rPr kumimoji="0" lang="en-GB" sz="2400" i="0" u="none" strike="noStrike" kern="1200" cap="none" spc="0" normalizeH="0" baseline="30000" dirty="0">
                <a:ln>
                  <a:noFill/>
                </a:ln>
                <a:effectLst/>
                <a:uLnTx/>
                <a:uFillTx/>
                <a:latin typeface="+mj-lt"/>
                <a:ea typeface="Verdana" panose="020B0604030504040204" pitchFamily="34" charset="0"/>
                <a:cs typeface="+mn-cs"/>
              </a:rPr>
              <a:t>® </a:t>
            </a:r>
            <a:r>
              <a:rPr kumimoji="0" lang="en-GB" sz="24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+mj-lt"/>
                <a:ea typeface="Verdana" panose="020B0604030504040204" pitchFamily="34" charset="0"/>
                <a:cs typeface="+mn-cs"/>
              </a:rPr>
              <a:t>Indoor Touch 2.0</a:t>
            </a:r>
          </a:p>
        </p:txBody>
      </p:sp>
      <p:pic>
        <p:nvPicPr>
          <p:cNvPr id="23" name="Obrázek 22" descr="Obsah obrázku monitor, obrazovka, televizor, černá&#10;&#10;Popis byl vytvořen automaticky">
            <a:extLst>
              <a:ext uri="{FF2B5EF4-FFF2-40B4-BE49-F238E27FC236}">
                <a16:creationId xmlns:a16="http://schemas.microsoft.com/office/drawing/2014/main" id="{55B48FE8-3544-4BC6-B8CD-13B2A022E0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553" y="3003298"/>
            <a:ext cx="2101190" cy="1765954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447599B1-3B65-44D1-BC3C-9F7C62B87E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1121" y="2879156"/>
            <a:ext cx="1814358" cy="1888359"/>
          </a:xfrm>
          <a:prstGeom prst="rect">
            <a:avLst/>
          </a:prstGeom>
        </p:spPr>
      </p:pic>
      <p:pic>
        <p:nvPicPr>
          <p:cNvPr id="25" name="Obrázek 24" descr="Obsah obrázku monitor, černá, hodiny, obrazovka&#10;&#10;Popis byl vytvořen automaticky">
            <a:extLst>
              <a:ext uri="{FF2B5EF4-FFF2-40B4-BE49-F238E27FC236}">
                <a16:creationId xmlns:a16="http://schemas.microsoft.com/office/drawing/2014/main" id="{BEEF4237-56A8-4D4C-B85A-C0002EB2C4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8453" y="2786474"/>
            <a:ext cx="1802846" cy="2077195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D01258C7-1BC2-47C9-B1DD-F61D70DCEC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9725" y="3128868"/>
            <a:ext cx="1256139" cy="1519471"/>
          </a:xfrm>
          <a:prstGeom prst="rect">
            <a:avLst/>
          </a:prstGeom>
        </p:spPr>
      </p:pic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7972A139-555B-434E-BB08-8DC94CB34703}"/>
              </a:ext>
            </a:extLst>
          </p:cNvPr>
          <p:cNvSpPr txBox="1">
            <a:spLocks/>
          </p:cNvSpPr>
          <p:nvPr/>
        </p:nvSpPr>
        <p:spPr bwMode="auto">
          <a:xfrm>
            <a:off x="623930" y="5352662"/>
            <a:ext cx="2199600" cy="3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>
              <a:defRPr/>
            </a:pPr>
            <a:r>
              <a:rPr lang="cs-CZ" dirty="0">
                <a:ea typeface="Verdana" panose="020B0604030504040204" pitchFamily="34" charset="0"/>
              </a:rPr>
              <a:t>91378375</a:t>
            </a:r>
          </a:p>
          <a:p>
            <a:pPr lvl="0">
              <a:defRPr/>
            </a:pPr>
            <a:r>
              <a:rPr lang="cs-CZ" sz="1100" dirty="0">
                <a:ea typeface="Verdana" panose="020B0604030504040204" pitchFamily="34" charset="0"/>
              </a:rPr>
              <a:t>(</a:t>
            </a:r>
            <a:r>
              <a:rPr lang="cs-CZ" sz="1100" dirty="0" err="1">
                <a:ea typeface="Verdana" panose="020B0604030504040204" pitchFamily="34" charset="0"/>
              </a:rPr>
              <a:t>black</a:t>
            </a:r>
            <a:r>
              <a:rPr lang="cs-CZ" sz="1100" dirty="0">
                <a:ea typeface="Verdana" panose="020B0604030504040204" pitchFamily="34" charset="0"/>
              </a:rPr>
              <a:t>)</a:t>
            </a:r>
          </a:p>
          <a:p>
            <a:pPr lvl="0">
              <a:defRPr/>
            </a:pPr>
            <a:r>
              <a:rPr lang="cs-CZ" dirty="0">
                <a:ea typeface="Verdana" panose="020B0604030504040204" pitchFamily="34" charset="0"/>
              </a:rPr>
              <a:t>91378375WH</a:t>
            </a:r>
          </a:p>
          <a:p>
            <a:pPr lvl="0">
              <a:defRPr/>
            </a:pPr>
            <a:r>
              <a:rPr lang="cs-CZ" sz="1100" dirty="0">
                <a:ea typeface="Verdana" panose="020B0604030504040204" pitchFamily="34" charset="0"/>
              </a:rPr>
              <a:t>(</a:t>
            </a:r>
            <a:r>
              <a:rPr lang="cs-CZ" sz="1100" dirty="0" err="1">
                <a:ea typeface="Verdana" panose="020B0604030504040204" pitchFamily="34" charset="0"/>
              </a:rPr>
              <a:t>white</a:t>
            </a:r>
            <a:r>
              <a:rPr lang="cs-CZ" sz="1100" dirty="0">
                <a:ea typeface="Verdana" panose="020B0604030504040204" pitchFamily="34" charset="0"/>
              </a:rPr>
              <a:t>)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D5C4B69-C0B4-4211-A28A-6B9C95CED5E2}"/>
              </a:ext>
            </a:extLst>
          </p:cNvPr>
          <p:cNvSpPr txBox="1">
            <a:spLocks/>
          </p:cNvSpPr>
          <p:nvPr/>
        </p:nvSpPr>
        <p:spPr bwMode="auto">
          <a:xfrm>
            <a:off x="3612482" y="5350925"/>
            <a:ext cx="2199292" cy="3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/>
            <a:r>
              <a:rPr lang="cs-CZ" dirty="0">
                <a:ea typeface="Verdana" panose="020B0604030504040204" pitchFamily="34" charset="0"/>
              </a:rPr>
              <a:t>91378601</a:t>
            </a:r>
          </a:p>
          <a:p>
            <a:pPr lvl="0"/>
            <a:r>
              <a:rPr lang="cs-CZ" sz="1100" dirty="0">
                <a:ea typeface="Verdana" panose="020B0604030504040204" pitchFamily="34" charset="0"/>
              </a:rPr>
              <a:t>(</a:t>
            </a:r>
            <a:r>
              <a:rPr lang="cs-CZ" sz="1100" dirty="0" err="1">
                <a:ea typeface="Verdana" panose="020B0604030504040204" pitchFamily="34" charset="0"/>
              </a:rPr>
              <a:t>black</a:t>
            </a:r>
            <a:r>
              <a:rPr lang="cs-CZ" sz="1100" dirty="0">
                <a:ea typeface="Verdana" panose="020B0604030504040204" pitchFamily="34" charset="0"/>
              </a:rPr>
              <a:t>)</a:t>
            </a:r>
          </a:p>
          <a:p>
            <a:pPr lvl="0"/>
            <a:r>
              <a:rPr lang="cs-CZ" dirty="0">
                <a:ea typeface="Verdana" panose="020B0604030504040204" pitchFamily="34" charset="0"/>
              </a:rPr>
              <a:t>91378601WH</a:t>
            </a:r>
          </a:p>
          <a:p>
            <a:pPr lvl="0"/>
            <a:r>
              <a:rPr lang="cs-CZ" sz="1100" dirty="0">
                <a:ea typeface="Verdana" panose="020B0604030504040204" pitchFamily="34" charset="0"/>
              </a:rPr>
              <a:t>(</a:t>
            </a:r>
            <a:r>
              <a:rPr lang="cs-CZ" sz="1100" dirty="0" err="1">
                <a:ea typeface="Verdana" panose="020B0604030504040204" pitchFamily="34" charset="0"/>
              </a:rPr>
              <a:t>white</a:t>
            </a:r>
            <a:r>
              <a:rPr lang="cs-CZ" sz="1100" dirty="0">
                <a:ea typeface="Verdana" panose="020B0604030504040204" pitchFamily="34" charset="0"/>
              </a:rPr>
              <a:t>)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D569B44D-81F5-489B-9505-80F3604B0008}"/>
              </a:ext>
            </a:extLst>
          </p:cNvPr>
          <p:cNvSpPr txBox="1">
            <a:spLocks/>
          </p:cNvSpPr>
          <p:nvPr/>
        </p:nvSpPr>
        <p:spPr bwMode="auto">
          <a:xfrm>
            <a:off x="6587575" y="5352661"/>
            <a:ext cx="2199600" cy="3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>
              <a:defRPr/>
            </a:pPr>
            <a:r>
              <a:rPr lang="cs-CZ" dirty="0">
                <a:ea typeface="Verdana" panose="020B0604030504040204" pitchFamily="34" charset="0"/>
              </a:rPr>
              <a:t>91378501</a:t>
            </a:r>
          </a:p>
          <a:p>
            <a:pPr lvl="0"/>
            <a:r>
              <a:rPr lang="cs-CZ" sz="1100" dirty="0">
                <a:ea typeface="Verdana" panose="020B0604030504040204" pitchFamily="34" charset="0"/>
              </a:rPr>
              <a:t>(</a:t>
            </a:r>
            <a:r>
              <a:rPr lang="cs-CZ" sz="1100" dirty="0" err="1">
                <a:ea typeface="Verdana" panose="020B0604030504040204" pitchFamily="34" charset="0"/>
              </a:rPr>
              <a:t>black</a:t>
            </a:r>
            <a:r>
              <a:rPr lang="cs-CZ" sz="1100" dirty="0">
                <a:ea typeface="Verdana" panose="020B0604030504040204" pitchFamily="34" charset="0"/>
              </a:rPr>
              <a:t>)</a:t>
            </a:r>
          </a:p>
          <a:p>
            <a:pPr lvl="0"/>
            <a:r>
              <a:rPr lang="cs-CZ" dirty="0">
                <a:ea typeface="Verdana" panose="020B0604030504040204" pitchFamily="34" charset="0"/>
              </a:rPr>
              <a:t>91378501WH</a:t>
            </a:r>
          </a:p>
          <a:p>
            <a:pPr lvl="0"/>
            <a:r>
              <a:rPr lang="cs-CZ" sz="1100" dirty="0">
                <a:ea typeface="Verdana" panose="020B0604030504040204" pitchFamily="34" charset="0"/>
              </a:rPr>
              <a:t>(</a:t>
            </a:r>
            <a:r>
              <a:rPr lang="cs-CZ" sz="1100" dirty="0" err="1">
                <a:ea typeface="Verdana" panose="020B0604030504040204" pitchFamily="34" charset="0"/>
              </a:rPr>
              <a:t>white</a:t>
            </a:r>
            <a:r>
              <a:rPr lang="cs-CZ" sz="1100" dirty="0">
                <a:ea typeface="Verdana" panose="020B0604030504040204" pitchFamily="34" charset="0"/>
              </a:rPr>
              <a:t>)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5721E0A-F8A8-4816-AF0B-F65DFF8EB15A}"/>
              </a:ext>
            </a:extLst>
          </p:cNvPr>
          <p:cNvSpPr txBox="1">
            <a:spLocks/>
          </p:cNvSpPr>
          <p:nvPr/>
        </p:nvSpPr>
        <p:spPr bwMode="auto">
          <a:xfrm>
            <a:off x="9558277" y="5352661"/>
            <a:ext cx="2199600" cy="3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/>
            <a:r>
              <a:rPr lang="cs-CZ" dirty="0">
                <a:solidFill>
                  <a:schemeClr val="bg1"/>
                </a:solidFill>
                <a:ea typeface="Verdana" panose="020B0604030504040204" pitchFamily="34" charset="0"/>
              </a:rPr>
              <a:t>9138511</a:t>
            </a:r>
          </a:p>
          <a:p>
            <a:pPr lvl="0"/>
            <a:r>
              <a:rPr lang="cs-CZ" sz="1100" dirty="0">
                <a:solidFill>
                  <a:schemeClr val="bg1"/>
                </a:solidFill>
                <a:ea typeface="Verdana" panose="020B0604030504040204" pitchFamily="34" charset="0"/>
              </a:rPr>
              <a:t>(ethernet)</a:t>
            </a:r>
          </a:p>
          <a:p>
            <a:r>
              <a:rPr lang="cs-CZ" dirty="0">
                <a:solidFill>
                  <a:schemeClr val="bg1"/>
                </a:solidFill>
                <a:ea typeface="Verdana" panose="020B0604030504040204" pitchFamily="34" charset="0"/>
              </a:rPr>
              <a:t>9138512</a:t>
            </a:r>
          </a:p>
          <a:p>
            <a:pPr lvl="0"/>
            <a:r>
              <a:rPr lang="cs-CZ" sz="1100" dirty="0">
                <a:solidFill>
                  <a:schemeClr val="bg1"/>
                </a:solidFill>
                <a:ea typeface="Verdana" panose="020B0604030504040204" pitchFamily="34" charset="0"/>
              </a:rPr>
              <a:t>(ethernet, </a:t>
            </a:r>
            <a:r>
              <a:rPr lang="cs-CZ" sz="1100" dirty="0" err="1">
                <a:solidFill>
                  <a:schemeClr val="bg1"/>
                </a:solidFill>
                <a:ea typeface="Verdana" panose="020B0604030504040204" pitchFamily="34" charset="0"/>
              </a:rPr>
              <a:t>induction</a:t>
            </a:r>
            <a:r>
              <a:rPr lang="cs-CZ" sz="1100" dirty="0">
                <a:solidFill>
                  <a:schemeClr val="bg1"/>
                </a:solidFill>
                <a:ea typeface="Verdana" panose="020B0604030504040204" pitchFamily="34" charset="0"/>
              </a:rPr>
              <a:t> </a:t>
            </a:r>
            <a:r>
              <a:rPr lang="cs-CZ" sz="1100" dirty="0" err="1">
                <a:solidFill>
                  <a:schemeClr val="bg1"/>
                </a:solidFill>
                <a:ea typeface="Verdana" panose="020B0604030504040204" pitchFamily="34" charset="0"/>
              </a:rPr>
              <a:t>loop</a:t>
            </a:r>
            <a:r>
              <a:rPr lang="cs-CZ" sz="1100" dirty="0">
                <a:solidFill>
                  <a:schemeClr val="bg1"/>
                </a:solidFill>
                <a:ea typeface="Verdan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8160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aoblený obdélník 13">
            <a:extLst>
              <a:ext uri="{FF2B5EF4-FFF2-40B4-BE49-F238E27FC236}">
                <a16:creationId xmlns:a16="http://schemas.microsoft.com/office/drawing/2014/main" id="{9F060982-8358-4637-8843-FD5DBD3A48B7}"/>
              </a:ext>
            </a:extLst>
          </p:cNvPr>
          <p:cNvSpPr/>
          <p:nvPr/>
        </p:nvSpPr>
        <p:spPr>
          <a:xfrm>
            <a:off x="7990235" y="1927278"/>
            <a:ext cx="2406948" cy="4098587"/>
          </a:xfrm>
          <a:prstGeom prst="roundRect">
            <a:avLst>
              <a:gd name="adj" fmla="val 5276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04F41D06-BF8F-44FE-B2A2-08D546191EF6}"/>
              </a:ext>
            </a:extLst>
          </p:cNvPr>
          <p:cNvSpPr txBox="1">
            <a:spLocks/>
          </p:cNvSpPr>
          <p:nvPr/>
        </p:nvSpPr>
        <p:spPr>
          <a:xfrm>
            <a:off x="8126038" y="2431042"/>
            <a:ext cx="227114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>
                <a:ea typeface="Verdana" panose="020B0604030504040204" pitchFamily="34" charset="0"/>
              </a:rPr>
              <a:t>My2N </a:t>
            </a:r>
            <a:r>
              <a:rPr lang="cs-CZ" sz="2400" dirty="0" err="1">
                <a:ea typeface="Verdana" panose="020B0604030504040204" pitchFamily="34" charset="0"/>
              </a:rPr>
              <a:t>App</a:t>
            </a:r>
            <a:br>
              <a:rPr lang="cs-CZ" sz="2400" dirty="0">
                <a:ea typeface="Verdana" panose="020B0604030504040204" pitchFamily="34" charset="0"/>
              </a:rPr>
            </a:br>
            <a:endParaRPr lang="en-GB" sz="2400" dirty="0">
              <a:ea typeface="Verdana" panose="020B0604030504040204" pitchFamily="34" charset="0"/>
            </a:endParaRPr>
          </a:p>
        </p:txBody>
      </p:sp>
      <p:sp>
        <p:nvSpPr>
          <p:cNvPr id="11" name="Zaoblený obdélník 13">
            <a:extLst>
              <a:ext uri="{FF2B5EF4-FFF2-40B4-BE49-F238E27FC236}">
                <a16:creationId xmlns:a16="http://schemas.microsoft.com/office/drawing/2014/main" id="{7D555FFD-11BD-4938-945A-0DC139D17CE0}"/>
              </a:ext>
            </a:extLst>
          </p:cNvPr>
          <p:cNvSpPr/>
          <p:nvPr/>
        </p:nvSpPr>
        <p:spPr>
          <a:xfrm>
            <a:off x="1794817" y="1927278"/>
            <a:ext cx="2406948" cy="4098587"/>
          </a:xfrm>
          <a:prstGeom prst="roundRect">
            <a:avLst>
              <a:gd name="adj" fmla="val 5276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944EFC-687B-471E-97AB-2AB3FE0EA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4435772" cy="1746060"/>
          </a:xfrm>
        </p:spPr>
        <p:txBody>
          <a:bodyPr/>
          <a:lstStyle/>
          <a:p>
            <a:r>
              <a:rPr lang="en-GB" dirty="0"/>
              <a:t>Order Numbers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E49B0E5-706C-4A09-B75D-55CD89EA972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930620" y="2444197"/>
            <a:ext cx="2271145" cy="411163"/>
          </a:xfrm>
        </p:spPr>
        <p:txBody>
          <a:bodyPr/>
          <a:lstStyle/>
          <a:p>
            <a:r>
              <a:rPr lang="en-GB" sz="2400" dirty="0">
                <a:ea typeface="Verdana" panose="020B0604030504040204" pitchFamily="34" charset="0"/>
              </a:rPr>
              <a:t>2N</a:t>
            </a:r>
            <a:r>
              <a:rPr kumimoji="0" lang="en-GB" sz="2400" i="0" u="none" strike="noStrike" kern="1200" cap="none" spc="0" normalizeH="0" baseline="30000" dirty="0">
                <a:ln>
                  <a:noFill/>
                </a:ln>
                <a:effectLst/>
                <a:uLnTx/>
                <a:uFillTx/>
                <a:latin typeface="+mj-lt"/>
                <a:ea typeface="Verdana" panose="020B0604030504040204" pitchFamily="34" charset="0"/>
                <a:cs typeface="+mn-cs"/>
              </a:rPr>
              <a:t>®</a:t>
            </a:r>
            <a:r>
              <a:rPr lang="en-GB" sz="2400" dirty="0">
                <a:ea typeface="Verdana" panose="020B0604030504040204" pitchFamily="34" charset="0"/>
              </a:rPr>
              <a:t> Indoor Talk</a:t>
            </a: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BEEF4237-56A8-4D4C-B85A-C0002EB2C4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3768" y="3122250"/>
            <a:ext cx="756851" cy="1539444"/>
          </a:xfrm>
          <a:prstGeom prst="rect">
            <a:avLst/>
          </a:prstGeom>
        </p:spPr>
      </p:pic>
      <p:pic>
        <p:nvPicPr>
          <p:cNvPr id="26" name="Obrázek 25" descr="Obsah obrázku monitor, obrazovka, hodiny, počítač&#10;&#10;Popis byl vytvořen automaticky">
            <a:extLst>
              <a:ext uri="{FF2B5EF4-FFF2-40B4-BE49-F238E27FC236}">
                <a16:creationId xmlns:a16="http://schemas.microsoft.com/office/drawing/2014/main" id="{D01258C7-1BC2-47C9-B1DD-F61D70DCEC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7394" y="2722825"/>
            <a:ext cx="2181793" cy="1983771"/>
          </a:xfrm>
          <a:prstGeom prst="rect">
            <a:avLst/>
          </a:prstGeom>
        </p:spPr>
      </p:pic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7972A139-555B-434E-BB08-8DC94CB34703}"/>
              </a:ext>
            </a:extLst>
          </p:cNvPr>
          <p:cNvSpPr txBox="1">
            <a:spLocks/>
          </p:cNvSpPr>
          <p:nvPr/>
        </p:nvSpPr>
        <p:spPr bwMode="auto">
          <a:xfrm>
            <a:off x="1984624" y="5289013"/>
            <a:ext cx="2199600" cy="3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/>
            <a:r>
              <a:rPr lang="cs-CZ" dirty="0">
                <a:ea typeface="Verdana" panose="020B0604030504040204" pitchFamily="34" charset="0"/>
              </a:rPr>
              <a:t>91378401</a:t>
            </a:r>
          </a:p>
          <a:p>
            <a:pPr lvl="0"/>
            <a:r>
              <a:rPr lang="cs-CZ" sz="1100" dirty="0">
                <a:ea typeface="Verdana" panose="020B0604030504040204" pitchFamily="34" charset="0"/>
              </a:rPr>
              <a:t>(</a:t>
            </a:r>
            <a:r>
              <a:rPr lang="cs-CZ" sz="1100" dirty="0" err="1">
                <a:ea typeface="Verdana" panose="020B0604030504040204" pitchFamily="34" charset="0"/>
              </a:rPr>
              <a:t>black</a:t>
            </a:r>
            <a:r>
              <a:rPr lang="cs-CZ" sz="1100" dirty="0">
                <a:ea typeface="Verdana" panose="020B0604030504040204" pitchFamily="34" charset="0"/>
              </a:rPr>
              <a:t>)</a:t>
            </a:r>
          </a:p>
          <a:p>
            <a:r>
              <a:rPr lang="cs-CZ" dirty="0">
                <a:ea typeface="Verdana" panose="020B0604030504040204" pitchFamily="34" charset="0"/>
              </a:rPr>
              <a:t>91378401WH</a:t>
            </a:r>
          </a:p>
          <a:p>
            <a:pPr lvl="0"/>
            <a:r>
              <a:rPr lang="cs-CZ" sz="1100" dirty="0">
                <a:ea typeface="Verdana" panose="020B0604030504040204" pitchFamily="34" charset="0"/>
              </a:rPr>
              <a:t>(</a:t>
            </a:r>
            <a:r>
              <a:rPr lang="cs-CZ" sz="1100" dirty="0" err="1">
                <a:ea typeface="Verdana" panose="020B0604030504040204" pitchFamily="34" charset="0"/>
              </a:rPr>
              <a:t>white</a:t>
            </a:r>
            <a:r>
              <a:rPr lang="cs-CZ" sz="1100" dirty="0">
                <a:ea typeface="Verdana" panose="020B0604030504040204" pitchFamily="34" charset="0"/>
              </a:rPr>
              <a:t>)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D569B44D-81F5-489B-9505-80F3604B0008}"/>
              </a:ext>
            </a:extLst>
          </p:cNvPr>
          <p:cNvSpPr txBox="1">
            <a:spLocks/>
          </p:cNvSpPr>
          <p:nvPr/>
        </p:nvSpPr>
        <p:spPr bwMode="auto">
          <a:xfrm>
            <a:off x="8200632" y="5290749"/>
            <a:ext cx="2199600" cy="3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>
              <a:defRPr/>
            </a:pPr>
            <a:r>
              <a:rPr lang="en-GB" dirty="0">
                <a:ea typeface="Verdana" panose="020B0604030504040204" pitchFamily="34" charset="0"/>
              </a:rPr>
              <a:t>9137957 </a:t>
            </a:r>
            <a:br>
              <a:rPr lang="en-GB" dirty="0">
                <a:ea typeface="Verdana" panose="020B0604030504040204" pitchFamily="34" charset="0"/>
              </a:rPr>
            </a:br>
            <a:r>
              <a:rPr lang="en-GB" sz="1100" dirty="0">
                <a:ea typeface="Verdana" panose="020B0604030504040204" pitchFamily="34" charset="0"/>
              </a:rPr>
              <a:t>(annual device subscription)</a:t>
            </a:r>
          </a:p>
          <a:p>
            <a:pPr lvl="0">
              <a:defRPr/>
            </a:pPr>
            <a:r>
              <a:rPr lang="en-GB" dirty="0">
                <a:ea typeface="Verdana" panose="020B0604030504040204" pitchFamily="34" charset="0"/>
              </a:rPr>
              <a:t>9137958 </a:t>
            </a:r>
            <a:br>
              <a:rPr lang="en-GB" dirty="0">
                <a:ea typeface="Verdana" panose="020B0604030504040204" pitchFamily="34" charset="0"/>
              </a:rPr>
            </a:br>
            <a:r>
              <a:rPr lang="en-GB" sz="1100" dirty="0">
                <a:ea typeface="Verdana" panose="020B0604030504040204" pitchFamily="34" charset="0"/>
              </a:rPr>
              <a:t>(annual apartment subscription)</a:t>
            </a:r>
            <a:endParaRPr lang="en-GB" sz="2000" dirty="0">
              <a:ea typeface="Verdana" panose="020B060403050404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8664C99-27D5-E16F-B32C-3714BCEDE8B0}"/>
              </a:ext>
            </a:extLst>
          </p:cNvPr>
          <p:cNvGrpSpPr/>
          <p:nvPr/>
        </p:nvGrpSpPr>
        <p:grpSpPr>
          <a:xfrm>
            <a:off x="4892526" y="1927278"/>
            <a:ext cx="2406948" cy="4098587"/>
            <a:chOff x="5032873" y="1989190"/>
            <a:chExt cx="2406948" cy="4098587"/>
          </a:xfrm>
        </p:grpSpPr>
        <p:sp>
          <p:nvSpPr>
            <p:cNvPr id="9" name="Zaoblený obdélník 13">
              <a:extLst>
                <a:ext uri="{FF2B5EF4-FFF2-40B4-BE49-F238E27FC236}">
                  <a16:creationId xmlns:a16="http://schemas.microsoft.com/office/drawing/2014/main" id="{905E0A2C-48AA-1DBE-7A84-2340EF069769}"/>
                </a:ext>
              </a:extLst>
            </p:cNvPr>
            <p:cNvSpPr/>
            <p:nvPr/>
          </p:nvSpPr>
          <p:spPr>
            <a:xfrm>
              <a:off x="5032873" y="1989190"/>
              <a:ext cx="2406948" cy="4098587"/>
            </a:xfrm>
            <a:prstGeom prst="roundRect">
              <a:avLst>
                <a:gd name="adj" fmla="val 5276"/>
              </a:avLst>
            </a:prstGeom>
            <a:solidFill>
              <a:srgbClr val="EBEB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0" name="Text Placeholder 13">
              <a:extLst>
                <a:ext uri="{FF2B5EF4-FFF2-40B4-BE49-F238E27FC236}">
                  <a16:creationId xmlns:a16="http://schemas.microsoft.com/office/drawing/2014/main" id="{6BCF4432-72AE-55AB-C31F-166C04C140CC}"/>
                </a:ext>
              </a:extLst>
            </p:cNvPr>
            <p:cNvSpPr txBox="1">
              <a:spLocks/>
            </p:cNvSpPr>
            <p:nvPr/>
          </p:nvSpPr>
          <p:spPr>
            <a:xfrm>
              <a:off x="5168676" y="2506109"/>
              <a:ext cx="2271145" cy="411163"/>
            </a:xfrm>
            <a:prstGeom prst="rect">
              <a:avLst/>
            </a:prstGeom>
          </p:spPr>
          <p:txBody>
            <a:bodyPr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2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0" lang="en-GB" sz="2400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+mn-cs"/>
                </a:rPr>
                <a:t>2N® IP Handset</a:t>
              </a:r>
            </a:p>
          </p:txBody>
        </p:sp>
        <p:pic>
          <p:nvPicPr>
            <p:cNvPr id="12" name="Obrázek 25">
              <a:extLst>
                <a:ext uri="{FF2B5EF4-FFF2-40B4-BE49-F238E27FC236}">
                  <a16:creationId xmlns:a16="http://schemas.microsoft.com/office/drawing/2014/main" id="{904E6702-C4B5-6E91-7E7C-19E28D2C08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68676" y="3089490"/>
              <a:ext cx="2181793" cy="1680755"/>
            </a:xfrm>
            <a:prstGeom prst="rect">
              <a:avLst/>
            </a:prstGeom>
          </p:spPr>
        </p:pic>
        <p:sp>
          <p:nvSpPr>
            <p:cNvPr id="13" name="Content Placeholder 5">
              <a:extLst>
                <a:ext uri="{FF2B5EF4-FFF2-40B4-BE49-F238E27FC236}">
                  <a16:creationId xmlns:a16="http://schemas.microsoft.com/office/drawing/2014/main" id="{A5818D10-B020-B60C-0D55-46BFCEC884C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222680" y="5350925"/>
              <a:ext cx="2199600" cy="3125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lvl="0"/>
              <a:r>
                <a:rPr lang="en-GB" dirty="0">
                  <a:ea typeface="Verdana" panose="020B0604030504040204" pitchFamily="34" charset="0"/>
                </a:rPr>
                <a:t>1120101B</a:t>
              </a:r>
              <a:endParaRPr lang="cs-CZ" dirty="0">
                <a:ea typeface="Verdana" panose="020B0604030504040204" pitchFamily="34" charset="0"/>
              </a:endParaRPr>
            </a:p>
            <a:p>
              <a:pPr lvl="0"/>
              <a:r>
                <a:rPr lang="cs-CZ" sz="1100" dirty="0">
                  <a:ea typeface="Verdana" panose="020B0604030504040204" pitchFamily="34" charset="0"/>
                </a:rPr>
                <a:t>(</a:t>
              </a:r>
              <a:r>
                <a:rPr lang="cs-CZ" sz="1100" dirty="0" err="1">
                  <a:ea typeface="Verdana" panose="020B0604030504040204" pitchFamily="34" charset="0"/>
                </a:rPr>
                <a:t>black</a:t>
              </a:r>
              <a:r>
                <a:rPr lang="cs-CZ" sz="1100" dirty="0">
                  <a:ea typeface="Verdana" panose="020B0604030504040204" pitchFamily="34" charset="0"/>
                </a:rPr>
                <a:t>)</a:t>
              </a:r>
            </a:p>
            <a:p>
              <a:r>
                <a:rPr lang="en-GB" dirty="0">
                  <a:solidFill>
                    <a:srgbClr val="363636"/>
                  </a:solidFill>
                  <a:ea typeface="Verdana" panose="020B0604030504040204" pitchFamily="34" charset="0"/>
                </a:rPr>
                <a:t>1120101W</a:t>
              </a:r>
              <a:endParaRPr lang="cs-CZ" dirty="0">
                <a:solidFill>
                  <a:srgbClr val="363636"/>
                </a:solidFill>
                <a:ea typeface="Verdana" panose="020B0604030504040204" pitchFamily="34" charset="0"/>
              </a:endParaRPr>
            </a:p>
            <a:p>
              <a:pPr lvl="0"/>
              <a:r>
                <a:rPr lang="cs-CZ" sz="1100" dirty="0">
                  <a:ea typeface="Verdana" panose="020B0604030504040204" pitchFamily="34" charset="0"/>
                </a:rPr>
                <a:t>(</a:t>
              </a:r>
              <a:r>
                <a:rPr lang="cs-CZ" sz="1100" dirty="0" err="1">
                  <a:ea typeface="Verdana" panose="020B0604030504040204" pitchFamily="34" charset="0"/>
                </a:rPr>
                <a:t>white</a:t>
              </a:r>
              <a:r>
                <a:rPr lang="cs-CZ" sz="1100" dirty="0">
                  <a:ea typeface="Verdana" panose="020B060403050404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05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aoblený obdélník 13">
            <a:extLst>
              <a:ext uri="{FF2B5EF4-FFF2-40B4-BE49-F238E27FC236}">
                <a16:creationId xmlns:a16="http://schemas.microsoft.com/office/drawing/2014/main" id="{793C8962-0A37-4D70-86DA-71EEB34E64B6}"/>
              </a:ext>
            </a:extLst>
          </p:cNvPr>
          <p:cNvSpPr/>
          <p:nvPr/>
        </p:nvSpPr>
        <p:spPr>
          <a:xfrm>
            <a:off x="9350930" y="1990927"/>
            <a:ext cx="2406948" cy="4098587"/>
          </a:xfrm>
          <a:prstGeom prst="roundRect">
            <a:avLst>
              <a:gd name="adj" fmla="val 5276"/>
            </a:avLst>
          </a:prstGeom>
          <a:solidFill>
            <a:srgbClr val="363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Zaoblený obdélník 13">
            <a:extLst>
              <a:ext uri="{FF2B5EF4-FFF2-40B4-BE49-F238E27FC236}">
                <a16:creationId xmlns:a16="http://schemas.microsoft.com/office/drawing/2014/main" id="{9F060982-8358-4637-8843-FD5DBD3A48B7}"/>
              </a:ext>
            </a:extLst>
          </p:cNvPr>
          <p:cNvSpPr/>
          <p:nvPr/>
        </p:nvSpPr>
        <p:spPr>
          <a:xfrm>
            <a:off x="6377178" y="1989190"/>
            <a:ext cx="2406948" cy="4098587"/>
          </a:xfrm>
          <a:prstGeom prst="roundRect">
            <a:avLst>
              <a:gd name="adj" fmla="val 5276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Zaoblený obdélník 13">
            <a:extLst>
              <a:ext uri="{FF2B5EF4-FFF2-40B4-BE49-F238E27FC236}">
                <a16:creationId xmlns:a16="http://schemas.microsoft.com/office/drawing/2014/main" id="{CCC59495-A3C7-4BE6-A44C-265C617BB9CA}"/>
              </a:ext>
            </a:extLst>
          </p:cNvPr>
          <p:cNvSpPr/>
          <p:nvPr/>
        </p:nvSpPr>
        <p:spPr>
          <a:xfrm>
            <a:off x="3404826" y="1989190"/>
            <a:ext cx="2406948" cy="4098587"/>
          </a:xfrm>
          <a:prstGeom prst="roundRect">
            <a:avLst>
              <a:gd name="adj" fmla="val 5276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C0936CC7-5B70-449A-8F7F-5AE549649FA0}"/>
              </a:ext>
            </a:extLst>
          </p:cNvPr>
          <p:cNvSpPr txBox="1">
            <a:spLocks/>
          </p:cNvSpPr>
          <p:nvPr/>
        </p:nvSpPr>
        <p:spPr>
          <a:xfrm>
            <a:off x="9421179" y="2094849"/>
            <a:ext cx="2271145" cy="4111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  <a:ea typeface="Verdana" panose="020B0604030504040204" pitchFamily="34" charset="0"/>
              </a:rPr>
              <a:t>Stand for </a:t>
            </a:r>
            <a:br>
              <a:rPr lang="cs-CZ" sz="2000" dirty="0">
                <a:solidFill>
                  <a:schemeClr val="bg1"/>
                </a:solidFill>
                <a:ea typeface="Verdana" panose="020B0604030504040204" pitchFamily="34" charset="0"/>
              </a:rPr>
            </a:br>
            <a:r>
              <a:rPr lang="en-GB" sz="2000" dirty="0">
                <a:solidFill>
                  <a:schemeClr val="bg1"/>
                </a:solidFill>
                <a:ea typeface="Verdana" panose="020B0604030504040204" pitchFamily="34" charset="0"/>
              </a:rPr>
              <a:t>2N® Indoor Touch 2.0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04F41D06-BF8F-44FE-B2A2-08D546191EF6}"/>
              </a:ext>
            </a:extLst>
          </p:cNvPr>
          <p:cNvSpPr txBox="1">
            <a:spLocks/>
          </p:cNvSpPr>
          <p:nvPr/>
        </p:nvSpPr>
        <p:spPr>
          <a:xfrm>
            <a:off x="6445079" y="2094849"/>
            <a:ext cx="2271145" cy="4111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ea typeface="Verdana" panose="020B0604030504040204" pitchFamily="34" charset="0"/>
              </a:rPr>
              <a:t>2N Indoor Desk Stand </a:t>
            </a:r>
            <a:br>
              <a:rPr lang="cs-CZ" sz="2000" dirty="0">
                <a:ea typeface="Verdana" panose="020B0604030504040204" pitchFamily="34" charset="0"/>
              </a:rPr>
            </a:br>
            <a:r>
              <a:rPr lang="cs-CZ" sz="1600" dirty="0">
                <a:ea typeface="Verdana" panose="020B0604030504040204" pitchFamily="34" charset="0"/>
              </a:rPr>
              <a:t>(</a:t>
            </a:r>
            <a:r>
              <a:rPr lang="en-GB" sz="1600" dirty="0">
                <a:ea typeface="Verdana" panose="020B0604030504040204" pitchFamily="34" charset="0"/>
              </a:rPr>
              <a:t>for 2N® Indoor View, Compact, Talk</a:t>
            </a:r>
            <a:r>
              <a:rPr lang="cs-CZ" sz="1600" dirty="0">
                <a:ea typeface="Verdana" panose="020B0604030504040204" pitchFamily="34" charset="0"/>
              </a:rPr>
              <a:t>)</a:t>
            </a:r>
            <a:endParaRPr lang="en-GB" sz="2000" dirty="0">
              <a:ea typeface="Verdana" panose="020B0604030504040204" pitchFamily="34" charset="0"/>
            </a:endParaRP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8DD63E1-D7C7-40FA-A638-87B96DE36174}"/>
              </a:ext>
            </a:extLst>
          </p:cNvPr>
          <p:cNvSpPr txBox="1">
            <a:spLocks/>
          </p:cNvSpPr>
          <p:nvPr/>
        </p:nvSpPr>
        <p:spPr>
          <a:xfrm>
            <a:off x="3472727" y="2043905"/>
            <a:ext cx="2271145" cy="4111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ea typeface="Verdana" panose="020B0604030504040204" pitchFamily="34" charset="0"/>
              </a:rPr>
              <a:t>2N Indoor Surface Box </a:t>
            </a:r>
            <a:br>
              <a:rPr lang="cs-CZ" sz="2000" dirty="0">
                <a:ea typeface="Verdana" panose="020B0604030504040204" pitchFamily="34" charset="0"/>
              </a:rPr>
            </a:br>
            <a:r>
              <a:rPr lang="cs-CZ" sz="1600" dirty="0">
                <a:ea typeface="Verdana" panose="020B0604030504040204" pitchFamily="34" charset="0"/>
              </a:rPr>
              <a:t>(</a:t>
            </a:r>
            <a:r>
              <a:rPr lang="en-GB" sz="1600" dirty="0">
                <a:ea typeface="Verdana" panose="020B0604030504040204" pitchFamily="34" charset="0"/>
              </a:rPr>
              <a:t>for 2N® Indoor View,  Compact</a:t>
            </a:r>
            <a:r>
              <a:rPr lang="cs-CZ" sz="1600" dirty="0">
                <a:ea typeface="Verdana" panose="020B0604030504040204" pitchFamily="34" charset="0"/>
              </a:rPr>
              <a:t>)</a:t>
            </a:r>
            <a:endParaRPr lang="en-GB" sz="2000" dirty="0">
              <a:ea typeface="Verdana" panose="020B0604030504040204" pitchFamily="34" charset="0"/>
            </a:endParaRPr>
          </a:p>
        </p:txBody>
      </p:sp>
      <p:sp>
        <p:nvSpPr>
          <p:cNvPr id="11" name="Zaoblený obdélník 13">
            <a:extLst>
              <a:ext uri="{FF2B5EF4-FFF2-40B4-BE49-F238E27FC236}">
                <a16:creationId xmlns:a16="http://schemas.microsoft.com/office/drawing/2014/main" id="{7D555FFD-11BD-4938-945A-0DC139D17CE0}"/>
              </a:ext>
            </a:extLst>
          </p:cNvPr>
          <p:cNvSpPr/>
          <p:nvPr/>
        </p:nvSpPr>
        <p:spPr>
          <a:xfrm>
            <a:off x="434123" y="1990927"/>
            <a:ext cx="2406948" cy="4098587"/>
          </a:xfrm>
          <a:prstGeom prst="roundRect">
            <a:avLst>
              <a:gd name="adj" fmla="val 5276"/>
            </a:avLst>
          </a:prstGeom>
          <a:solidFill>
            <a:srgbClr val="363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944EFC-687B-471E-97AB-2AB3FE0EA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4435772" cy="1746060"/>
          </a:xfrm>
        </p:spPr>
        <p:txBody>
          <a:bodyPr/>
          <a:lstStyle/>
          <a:p>
            <a:r>
              <a:rPr lang="en-GB" dirty="0"/>
              <a:t>Order Numbers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E49B0E5-706C-4A09-B75D-55CD89EA972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99676" y="2094849"/>
            <a:ext cx="2271145" cy="411163"/>
          </a:xfrm>
        </p:spPr>
        <p:txBody>
          <a:bodyPr anchor="t"/>
          <a:lstStyle/>
          <a:p>
            <a:r>
              <a:rPr lang="en-GB" sz="2000" dirty="0">
                <a:solidFill>
                  <a:schemeClr val="bg1"/>
                </a:solidFill>
                <a:ea typeface="Verdana" panose="020B0604030504040204" pitchFamily="34" charset="0"/>
              </a:rPr>
              <a:t>2N Indoor Flush Box  </a:t>
            </a:r>
            <a:br>
              <a:rPr lang="cs-CZ" sz="2000" dirty="0">
                <a:solidFill>
                  <a:schemeClr val="bg1"/>
                </a:solidFill>
                <a:ea typeface="Verdana" panose="020B0604030504040204" pitchFamily="34" charset="0"/>
              </a:rPr>
            </a:br>
            <a:r>
              <a:rPr lang="cs-CZ" sz="1400" dirty="0">
                <a:solidFill>
                  <a:schemeClr val="bg1"/>
                </a:solidFill>
                <a:ea typeface="Verdana" panose="020B0604030504040204" pitchFamily="34" charset="0"/>
              </a:rPr>
              <a:t>(</a:t>
            </a:r>
            <a:r>
              <a:rPr lang="en-GB" sz="1400" dirty="0">
                <a:solidFill>
                  <a:schemeClr val="bg1"/>
                </a:solidFill>
                <a:ea typeface="Verdana" panose="020B0604030504040204" pitchFamily="34" charset="0"/>
              </a:rPr>
              <a:t>for 2N® Indoor View, Compact, Talk</a:t>
            </a:r>
            <a:r>
              <a:rPr lang="cs-CZ" sz="1400" dirty="0">
                <a:solidFill>
                  <a:schemeClr val="bg1"/>
                </a:solidFill>
                <a:ea typeface="Verdana" panose="020B0604030504040204" pitchFamily="34" charset="0"/>
              </a:rPr>
              <a:t>)</a:t>
            </a:r>
            <a:endParaRPr lang="en-GB" sz="2000" dirty="0"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55B48FE8-3544-4BC6-B8CD-13B2A022E0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791" y="3179585"/>
            <a:ext cx="1852914" cy="1765954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447599B1-3B65-44D1-BC3C-9F7C62B87E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2370" y="3300146"/>
            <a:ext cx="1814358" cy="1524832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BEEF4237-56A8-4D4C-B85A-C0002EB2C4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610" y="3073132"/>
            <a:ext cx="2271145" cy="1751846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D01258C7-1BC2-47C9-B1DD-F61D70DCEC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6344" y="3554668"/>
            <a:ext cx="1796865" cy="1270310"/>
          </a:xfrm>
          <a:prstGeom prst="rect">
            <a:avLst/>
          </a:prstGeom>
        </p:spPr>
      </p:pic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7972A139-555B-434E-BB08-8DC94CB34703}"/>
              </a:ext>
            </a:extLst>
          </p:cNvPr>
          <p:cNvSpPr txBox="1">
            <a:spLocks/>
          </p:cNvSpPr>
          <p:nvPr/>
        </p:nvSpPr>
        <p:spPr bwMode="auto">
          <a:xfrm>
            <a:off x="623930" y="5352662"/>
            <a:ext cx="2199600" cy="3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>
              <a:defRPr/>
            </a:pPr>
            <a:r>
              <a:rPr lang="en-GB" dirty="0">
                <a:solidFill>
                  <a:schemeClr val="bg1"/>
                </a:solidFill>
                <a:ea typeface="Verdana" panose="020B0604030504040204" pitchFamily="34" charset="0"/>
              </a:rPr>
              <a:t>91378800</a:t>
            </a:r>
          </a:p>
          <a:p>
            <a:pPr lvl="0">
              <a:defRPr/>
            </a:pPr>
            <a:r>
              <a:rPr lang="en-GB" sz="1200" dirty="0">
                <a:solidFill>
                  <a:schemeClr val="bg1"/>
                </a:solidFill>
                <a:ea typeface="Verdana" panose="020B0604030504040204" pitchFamily="34" charset="0"/>
              </a:rPr>
              <a:t>(mandatory accessory </a:t>
            </a:r>
            <a:br>
              <a:rPr lang="en-GB" sz="1200" dirty="0">
                <a:solidFill>
                  <a:schemeClr val="bg1"/>
                </a:solidFill>
                <a:ea typeface="Verdana" panose="020B0604030504040204" pitchFamily="34" charset="0"/>
              </a:rPr>
            </a:br>
            <a:r>
              <a:rPr lang="en-GB" sz="1200" dirty="0">
                <a:solidFill>
                  <a:schemeClr val="bg1"/>
                </a:solidFill>
                <a:ea typeface="Verdana" panose="020B0604030504040204" pitchFamily="34" charset="0"/>
              </a:rPr>
              <a:t>for flush installation)</a:t>
            </a:r>
            <a:endParaRPr lang="en-GB" sz="2000" dirty="0"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D5C4B69-C0B4-4211-A28A-6B9C95CED5E2}"/>
              </a:ext>
            </a:extLst>
          </p:cNvPr>
          <p:cNvSpPr txBox="1">
            <a:spLocks/>
          </p:cNvSpPr>
          <p:nvPr/>
        </p:nvSpPr>
        <p:spPr bwMode="auto">
          <a:xfrm>
            <a:off x="3612482" y="5350925"/>
            <a:ext cx="2199292" cy="3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>
              <a:defRPr/>
            </a:pPr>
            <a:r>
              <a:rPr lang="en-GB" dirty="0"/>
              <a:t>91378803</a:t>
            </a:r>
            <a:endParaRPr lang="en-GB" dirty="0">
              <a:ea typeface="Verdana" panose="020B0604030504040204" pitchFamily="34" charset="0"/>
            </a:endParaRPr>
          </a:p>
          <a:p>
            <a:pPr lvl="0">
              <a:defRPr/>
            </a:pPr>
            <a:r>
              <a:rPr lang="en-GB" sz="1200" dirty="0">
                <a:ea typeface="Verdana" panose="020B0604030504040204" pitchFamily="34" charset="0"/>
              </a:rPr>
              <a:t>(mandatory accessory </a:t>
            </a:r>
            <a:br>
              <a:rPr lang="en-GB" sz="1200" dirty="0">
                <a:ea typeface="Verdana" panose="020B0604030504040204" pitchFamily="34" charset="0"/>
              </a:rPr>
            </a:br>
            <a:r>
              <a:rPr lang="en-GB" sz="1200" dirty="0">
                <a:ea typeface="Verdana" panose="020B0604030504040204" pitchFamily="34" charset="0"/>
              </a:rPr>
              <a:t>for surface installation)</a:t>
            </a:r>
            <a:endParaRPr lang="en-GB" sz="2000" dirty="0">
              <a:ea typeface="Verdana" panose="020B0604030504040204" pitchFamily="34" charset="0"/>
            </a:endParaRP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D569B44D-81F5-489B-9505-80F3604B0008}"/>
              </a:ext>
            </a:extLst>
          </p:cNvPr>
          <p:cNvSpPr txBox="1">
            <a:spLocks/>
          </p:cNvSpPr>
          <p:nvPr/>
        </p:nvSpPr>
        <p:spPr bwMode="auto">
          <a:xfrm>
            <a:off x="6587575" y="5352661"/>
            <a:ext cx="2199600" cy="3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>
              <a:defRPr/>
            </a:pPr>
            <a:r>
              <a:rPr lang="en-GB" dirty="0">
                <a:ea typeface="Verdana" panose="020B0604030504040204" pitchFamily="34" charset="0"/>
              </a:rPr>
              <a:t>91378382</a:t>
            </a:r>
          </a:p>
          <a:p>
            <a:pPr lvl="0">
              <a:defRPr/>
            </a:pPr>
            <a:r>
              <a:rPr lang="en-GB" sz="1100" dirty="0">
                <a:ea typeface="Verdana" panose="020B0604030504040204" pitchFamily="34" charset="0"/>
              </a:rPr>
              <a:t>(mandatory accessory </a:t>
            </a:r>
            <a:br>
              <a:rPr lang="en-GB" sz="1100" dirty="0">
                <a:ea typeface="Verdana" panose="020B0604030504040204" pitchFamily="34" charset="0"/>
              </a:rPr>
            </a:br>
            <a:r>
              <a:rPr lang="en-GB" sz="1100" dirty="0">
                <a:ea typeface="Verdana" panose="020B0604030504040204" pitchFamily="34" charset="0"/>
              </a:rPr>
              <a:t>for desk installation)</a:t>
            </a:r>
            <a:endParaRPr lang="en-GB" dirty="0">
              <a:ea typeface="Verdana" panose="020B0604030504040204" pitchFamily="34" charset="0"/>
            </a:endParaRP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5721E0A-F8A8-4816-AF0B-F65DFF8EB15A}"/>
              </a:ext>
            </a:extLst>
          </p:cNvPr>
          <p:cNvSpPr txBox="1">
            <a:spLocks/>
          </p:cNvSpPr>
          <p:nvPr/>
        </p:nvSpPr>
        <p:spPr bwMode="auto">
          <a:xfrm>
            <a:off x="9558277" y="5352661"/>
            <a:ext cx="2199600" cy="3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GB" dirty="0">
                <a:solidFill>
                  <a:schemeClr val="bg1"/>
                </a:solidFill>
                <a:ea typeface="Verdana" panose="020B0604030504040204" pitchFamily="34" charset="0"/>
              </a:rPr>
              <a:t>91378382</a:t>
            </a:r>
            <a:br>
              <a:rPr lang="cs-CZ" dirty="0">
                <a:solidFill>
                  <a:schemeClr val="bg1"/>
                </a:solidFill>
                <a:ea typeface="Verdana" panose="020B0604030504040204" pitchFamily="34" charset="0"/>
              </a:rPr>
            </a:br>
            <a:r>
              <a:rPr lang="en-GB" sz="1100" dirty="0">
                <a:solidFill>
                  <a:schemeClr val="bg1"/>
                </a:solidFill>
                <a:ea typeface="Verdana" panose="020B0604030504040204" pitchFamily="34" charset="0"/>
              </a:rPr>
              <a:t>(black)</a:t>
            </a:r>
            <a:endParaRPr lang="en-GB" sz="12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>
              <a:defRPr/>
            </a:pPr>
            <a:r>
              <a:rPr lang="en-GB" dirty="0">
                <a:solidFill>
                  <a:schemeClr val="bg1"/>
                </a:solidFill>
                <a:ea typeface="Verdana" panose="020B0604030504040204" pitchFamily="34" charset="0"/>
              </a:rPr>
              <a:t>91378382W </a:t>
            </a:r>
            <a:br>
              <a:rPr lang="cs-CZ" dirty="0">
                <a:solidFill>
                  <a:schemeClr val="bg1"/>
                </a:solidFill>
                <a:ea typeface="Verdana" panose="020B0604030504040204" pitchFamily="34" charset="0"/>
              </a:rPr>
            </a:br>
            <a:r>
              <a:rPr lang="en-GB" sz="1100" dirty="0">
                <a:solidFill>
                  <a:schemeClr val="bg1"/>
                </a:solidFill>
                <a:ea typeface="Verdana" panose="020B0604030504040204" pitchFamily="34" charset="0"/>
              </a:rPr>
              <a:t>(white)</a:t>
            </a:r>
            <a:endParaRPr lang="en-GB" dirty="0"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15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aoblený obdélník 13">
            <a:extLst>
              <a:ext uri="{FF2B5EF4-FFF2-40B4-BE49-F238E27FC236}">
                <a16:creationId xmlns:a16="http://schemas.microsoft.com/office/drawing/2014/main" id="{9F060982-8358-4637-8843-FD5DBD3A48B7}"/>
              </a:ext>
            </a:extLst>
          </p:cNvPr>
          <p:cNvSpPr/>
          <p:nvPr/>
        </p:nvSpPr>
        <p:spPr>
          <a:xfrm>
            <a:off x="6377178" y="1989190"/>
            <a:ext cx="2406948" cy="4098587"/>
          </a:xfrm>
          <a:prstGeom prst="roundRect">
            <a:avLst>
              <a:gd name="adj" fmla="val 5276"/>
            </a:avLst>
          </a:prstGeom>
          <a:solidFill>
            <a:srgbClr val="363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Zaoblený obdélník 13">
            <a:extLst>
              <a:ext uri="{FF2B5EF4-FFF2-40B4-BE49-F238E27FC236}">
                <a16:creationId xmlns:a16="http://schemas.microsoft.com/office/drawing/2014/main" id="{CCC59495-A3C7-4BE6-A44C-265C617BB9CA}"/>
              </a:ext>
            </a:extLst>
          </p:cNvPr>
          <p:cNvSpPr/>
          <p:nvPr/>
        </p:nvSpPr>
        <p:spPr>
          <a:xfrm>
            <a:off x="3404826" y="1989190"/>
            <a:ext cx="2406948" cy="4098587"/>
          </a:xfrm>
          <a:prstGeom prst="roundRect">
            <a:avLst>
              <a:gd name="adj" fmla="val 5276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04F41D06-BF8F-44FE-B2A2-08D546191EF6}"/>
              </a:ext>
            </a:extLst>
          </p:cNvPr>
          <p:cNvSpPr txBox="1">
            <a:spLocks/>
          </p:cNvSpPr>
          <p:nvPr/>
        </p:nvSpPr>
        <p:spPr>
          <a:xfrm>
            <a:off x="6445079" y="2094849"/>
            <a:ext cx="2271145" cy="4111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  <a:ea typeface="Verdana" panose="020B0604030504040204" pitchFamily="34" charset="0"/>
              </a:rPr>
              <a:t>2N Clip Desk Stand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8DD63E1-D7C7-40FA-A638-87B96DE36174}"/>
              </a:ext>
            </a:extLst>
          </p:cNvPr>
          <p:cNvSpPr txBox="1">
            <a:spLocks/>
          </p:cNvSpPr>
          <p:nvPr/>
        </p:nvSpPr>
        <p:spPr>
          <a:xfrm>
            <a:off x="3472727" y="2043905"/>
            <a:ext cx="2271145" cy="4111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ea typeface="Verdana" panose="020B0604030504040204" pitchFamily="34" charset="0"/>
              </a:rPr>
              <a:t>Flush mounted</a:t>
            </a:r>
            <a:br>
              <a:rPr lang="en-GB" sz="2000" dirty="0">
                <a:ea typeface="Verdana" panose="020B0604030504040204" pitchFamily="34" charset="0"/>
              </a:rPr>
            </a:br>
            <a:r>
              <a:rPr lang="en-GB" sz="2000" dirty="0">
                <a:ea typeface="Verdana" panose="020B0604030504040204" pitchFamily="34" charset="0"/>
              </a:rPr>
              <a:t>power supply </a:t>
            </a:r>
            <a:br>
              <a:rPr lang="cs-CZ" sz="2000" dirty="0">
                <a:ea typeface="Verdana" panose="020B0604030504040204" pitchFamily="34" charset="0"/>
              </a:rPr>
            </a:br>
            <a:r>
              <a:rPr lang="cs-CZ" sz="1600" dirty="0">
                <a:ea typeface="Verdana" panose="020B0604030504040204" pitchFamily="34" charset="0"/>
              </a:rPr>
              <a:t>(</a:t>
            </a:r>
            <a:r>
              <a:rPr lang="en-GB" sz="1600" dirty="0">
                <a:ea typeface="Verdana" panose="020B0604030504040204" pitchFamily="34" charset="0"/>
              </a:rPr>
              <a:t>for 2N® Indoor Touch 2.0</a:t>
            </a:r>
            <a:r>
              <a:rPr lang="cs-CZ" sz="1600" dirty="0">
                <a:ea typeface="Verdana" panose="020B0604030504040204" pitchFamily="34" charset="0"/>
              </a:rPr>
              <a:t>)</a:t>
            </a:r>
            <a:endParaRPr lang="en-GB" sz="2000" dirty="0">
              <a:ea typeface="Verdan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944EFC-687B-471E-97AB-2AB3FE0EA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4435772" cy="1746060"/>
          </a:xfrm>
        </p:spPr>
        <p:txBody>
          <a:bodyPr/>
          <a:lstStyle/>
          <a:p>
            <a:r>
              <a:rPr lang="en-GB" dirty="0"/>
              <a:t>Order Numbers</a:t>
            </a: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447599B1-3B65-44D1-BC3C-9F7C62B87E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1777" y="3444831"/>
            <a:ext cx="2326745" cy="1416280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BEEF4237-56A8-4D4C-B85A-C0002EB2C4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1215" y="3515718"/>
            <a:ext cx="2032319" cy="1274505"/>
          </a:xfrm>
          <a:prstGeom prst="rect">
            <a:avLst/>
          </a:prstGeom>
        </p:spPr>
      </p:pic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D5C4B69-C0B4-4211-A28A-6B9C95CED5E2}"/>
              </a:ext>
            </a:extLst>
          </p:cNvPr>
          <p:cNvSpPr txBox="1">
            <a:spLocks/>
          </p:cNvSpPr>
          <p:nvPr/>
        </p:nvSpPr>
        <p:spPr bwMode="auto">
          <a:xfrm>
            <a:off x="3612482" y="5350925"/>
            <a:ext cx="2199292" cy="3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>
              <a:defRPr/>
            </a:pPr>
            <a:r>
              <a:rPr lang="en-GB" dirty="0">
                <a:ea typeface="Verdana" panose="020B0604030504040204" pitchFamily="34" charset="0"/>
              </a:rPr>
              <a:t>91378380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D569B44D-81F5-489B-9505-80F3604B0008}"/>
              </a:ext>
            </a:extLst>
          </p:cNvPr>
          <p:cNvSpPr txBox="1">
            <a:spLocks/>
          </p:cNvSpPr>
          <p:nvPr/>
        </p:nvSpPr>
        <p:spPr bwMode="auto">
          <a:xfrm>
            <a:off x="6587575" y="5352661"/>
            <a:ext cx="2199600" cy="3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>
              <a:defRPr/>
            </a:pPr>
            <a:r>
              <a:rPr lang="en-GB" dirty="0">
                <a:solidFill>
                  <a:schemeClr val="bg1"/>
                </a:solidFill>
                <a:ea typeface="Verdana" panose="020B0604030504040204" pitchFamily="34" charset="0"/>
              </a:rPr>
              <a:t>9138002</a:t>
            </a:r>
            <a:endParaRPr lang="cs-CZ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>
              <a:defRPr/>
            </a:pPr>
            <a:r>
              <a:rPr lang="en-GB" sz="1100" dirty="0">
                <a:solidFill>
                  <a:schemeClr val="bg1"/>
                </a:solidFill>
                <a:ea typeface="Verdana" panose="020B0604030504040204" pitchFamily="34" charset="0"/>
              </a:rPr>
              <a:t>(mandatory accessory </a:t>
            </a:r>
            <a:br>
              <a:rPr lang="en-GB" sz="1100" dirty="0">
                <a:solidFill>
                  <a:schemeClr val="bg1"/>
                </a:solidFill>
                <a:ea typeface="Verdana" panose="020B0604030504040204" pitchFamily="34" charset="0"/>
              </a:rPr>
            </a:br>
            <a:r>
              <a:rPr lang="en-GB" sz="1100" dirty="0">
                <a:solidFill>
                  <a:schemeClr val="bg1"/>
                </a:solidFill>
                <a:ea typeface="Verdana" panose="020B0604030504040204" pitchFamily="34" charset="0"/>
              </a:rPr>
              <a:t>for desk installation)</a:t>
            </a:r>
          </a:p>
        </p:txBody>
      </p:sp>
    </p:spTree>
    <p:extLst>
      <p:ext uri="{BB962C8B-B14F-4D97-AF65-F5344CB8AC3E}">
        <p14:creationId xmlns:p14="http://schemas.microsoft.com/office/powerpoint/2010/main" val="238364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>
            <a:extLst>
              <a:ext uri="{FF2B5EF4-FFF2-40B4-BE49-F238E27FC236}">
                <a16:creationId xmlns:a16="http://schemas.microsoft.com/office/drawing/2014/main" id="{4B4DC5E3-AAE8-45C2-B82E-879E95B294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9702561-41B8-4AE7-9861-D3F18DACB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7" y="2777810"/>
            <a:ext cx="9817517" cy="184235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Rely on the high standards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of European products</a:t>
            </a:r>
          </a:p>
        </p:txBody>
      </p:sp>
      <p:pic>
        <p:nvPicPr>
          <p:cNvPr id="10" name="Obrázek 7">
            <a:extLst>
              <a:ext uri="{FF2B5EF4-FFF2-40B4-BE49-F238E27FC236}">
                <a16:creationId xmlns:a16="http://schemas.microsoft.com/office/drawing/2014/main" id="{DA22E0E7-55FD-468D-98BE-18221A845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1" name="Obdélník 11">
            <a:extLst>
              <a:ext uri="{FF2B5EF4-FFF2-40B4-BE49-F238E27FC236}">
                <a16:creationId xmlns:a16="http://schemas.microsoft.com/office/drawing/2014/main" id="{6F2E94AE-102E-4F8D-A9D5-6F412CABF891}"/>
              </a:ext>
            </a:extLst>
          </p:cNvPr>
          <p:cNvSpPr/>
          <p:nvPr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78061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725CB-A423-4FF4-91E9-82444AC74E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Verticals</a:t>
            </a:r>
            <a:br>
              <a:rPr lang="en-GB"/>
            </a:br>
            <a:endParaRPr lang="en-GB"/>
          </a:p>
        </p:txBody>
      </p:sp>
      <p:pic>
        <p:nvPicPr>
          <p:cNvPr id="21" name="Access_vizu_1.jpg">
            <a:extLst>
              <a:ext uri="{FF2B5EF4-FFF2-40B4-BE49-F238E27FC236}">
                <a16:creationId xmlns:a16="http://schemas.microsoft.com/office/drawing/2014/main" id="{6A8E19EA-27B0-D6E5-F12D-8A47D9E765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5327" y="1748413"/>
            <a:ext cx="3577389" cy="2446835"/>
          </a:xfrm>
        </p:spPr>
      </p:pic>
      <p:pic>
        <p:nvPicPr>
          <p:cNvPr id="24" name="Access_vizu_1.jpg">
            <a:extLst>
              <a:ext uri="{FF2B5EF4-FFF2-40B4-BE49-F238E27FC236}">
                <a16:creationId xmlns:a16="http://schemas.microsoft.com/office/drawing/2014/main" id="{8DF918E5-83B6-0247-32F6-8C090084363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0835" y="1748413"/>
            <a:ext cx="3577388" cy="2446834"/>
          </a:xfrm>
        </p:spPr>
      </p:pic>
      <p:pic>
        <p:nvPicPr>
          <p:cNvPr id="18" name="Access_vizu_1.jpg">
            <a:extLst>
              <a:ext uri="{FF2B5EF4-FFF2-40B4-BE49-F238E27FC236}">
                <a16:creationId xmlns:a16="http://schemas.microsoft.com/office/drawing/2014/main" id="{3DD7EEBF-1EE9-EE82-0242-9B638F5AF5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842" y="1748413"/>
            <a:ext cx="3577389" cy="2446834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217459-1BD2-EA06-2CC8-3F0C9E22905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779410"/>
            <a:ext cx="3007255" cy="1200329"/>
          </a:xfrm>
        </p:spPr>
        <p:txBody>
          <a:bodyPr/>
          <a:lstStyle/>
          <a:p>
            <a:pPr lvl="0" algn="ctr"/>
            <a:r>
              <a:rPr lang="en-GB" sz="2400" b="1">
                <a:latin typeface="+mj-lt"/>
                <a:ea typeface="Verdana" panose="020B0604030504040204" pitchFamily="34" charset="0"/>
              </a:rPr>
              <a:t>Residential</a:t>
            </a:r>
          </a:p>
          <a:p>
            <a:pPr lvl="0" algn="ctr"/>
            <a:r>
              <a:rPr lang="en-GB" sz="2400">
                <a:latin typeface="+mj-lt"/>
                <a:ea typeface="Verdana" panose="020B0604030504040204" pitchFamily="34" charset="0"/>
              </a:rPr>
              <a:t>Single</a:t>
            </a:r>
            <a:br>
              <a:rPr lang="en-GB" sz="2400">
                <a:latin typeface="+mj-lt"/>
                <a:ea typeface="Verdana" panose="020B0604030504040204" pitchFamily="34" charset="0"/>
              </a:rPr>
            </a:br>
            <a:r>
              <a:rPr lang="en-GB" sz="2400">
                <a:latin typeface="+mj-lt"/>
                <a:ea typeface="Verdana" panose="020B0604030504040204" pitchFamily="34" charset="0"/>
              </a:rPr>
              <a:t>house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919A9C7-903C-4906-EBCE-03E621C3940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777917"/>
            <a:ext cx="3007255" cy="1200329"/>
          </a:xfrm>
        </p:spPr>
        <p:txBody>
          <a:bodyPr/>
          <a:lstStyle/>
          <a:p>
            <a:pPr lvl="0" algn="ctr"/>
            <a:r>
              <a:rPr lang="en-GB" sz="2400" b="1">
                <a:latin typeface="+mj-lt"/>
                <a:ea typeface="Verdana" panose="020B0604030504040204" pitchFamily="34" charset="0"/>
              </a:rPr>
              <a:t>Office</a:t>
            </a:r>
          </a:p>
          <a:p>
            <a:pPr lvl="0" algn="ctr"/>
            <a:r>
              <a:rPr lang="en-GB" sz="2400">
                <a:latin typeface="+mj-lt"/>
                <a:ea typeface="Verdana" panose="020B0604030504040204" pitchFamily="34" charset="0"/>
              </a:rPr>
              <a:t>Office</a:t>
            </a:r>
            <a:br>
              <a:rPr lang="en-GB" sz="2400">
                <a:latin typeface="+mj-lt"/>
                <a:ea typeface="Verdana" panose="020B0604030504040204" pitchFamily="34" charset="0"/>
              </a:rPr>
            </a:br>
            <a:r>
              <a:rPr lang="en-GB" sz="2400">
                <a:latin typeface="+mj-lt"/>
                <a:ea typeface="Verdana" panose="020B0604030504040204" pitchFamily="34" charset="0"/>
              </a:rPr>
              <a:t>building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512F25A-57B2-CEDB-6CDD-A4AACC1DCFD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777916"/>
            <a:ext cx="3007255" cy="1200329"/>
          </a:xfrm>
        </p:spPr>
        <p:txBody>
          <a:bodyPr/>
          <a:lstStyle/>
          <a:p>
            <a:pPr lvl="0" algn="ctr"/>
            <a:r>
              <a:rPr lang="en-GB" sz="2400" b="1">
                <a:latin typeface="+mj-lt"/>
                <a:ea typeface="Verdana" panose="020B0604030504040204" pitchFamily="34" charset="0"/>
              </a:rPr>
              <a:t>Residential</a:t>
            </a:r>
          </a:p>
          <a:p>
            <a:pPr lvl="0" algn="ctr"/>
            <a:r>
              <a:rPr lang="en-GB" sz="2400">
                <a:latin typeface="+mj-lt"/>
                <a:ea typeface="Verdana" panose="020B0604030504040204" pitchFamily="34" charset="0"/>
              </a:rPr>
              <a:t>Apartment </a:t>
            </a:r>
            <a:br>
              <a:rPr lang="en-GB" sz="2400">
                <a:latin typeface="+mj-lt"/>
                <a:ea typeface="Verdana" panose="020B0604030504040204" pitchFamily="34" charset="0"/>
              </a:rPr>
            </a:br>
            <a:r>
              <a:rPr lang="en-GB" sz="2400">
                <a:latin typeface="+mj-lt"/>
                <a:ea typeface="Verdana" panose="020B0604030504040204" pitchFamily="34" charset="0"/>
              </a:rPr>
              <a:t>building</a:t>
            </a:r>
          </a:p>
        </p:txBody>
      </p:sp>
    </p:spTree>
    <p:extLst>
      <p:ext uri="{BB962C8B-B14F-4D97-AF65-F5344CB8AC3E}">
        <p14:creationId xmlns:p14="http://schemas.microsoft.com/office/powerpoint/2010/main" val="116783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A9AE7246-AC9A-6AB0-52D3-0424F0ADCA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19537" cy="6858000"/>
          </a:xfr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04CFC80-53B9-48C8-BE62-9F1C2561EE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51169" y="1242708"/>
            <a:ext cx="5752074" cy="803155"/>
          </a:xfrm>
        </p:spPr>
        <p:txBody>
          <a:bodyPr/>
          <a:lstStyle/>
          <a:p>
            <a:r>
              <a:rPr lang="en-GB" sz="2200" b="1" dirty="0"/>
              <a:t>Award-winning design</a:t>
            </a:r>
          </a:p>
        </p:txBody>
      </p:sp>
      <p:sp>
        <p:nvSpPr>
          <p:cNvPr id="18" name="Zástupný text 3">
            <a:extLst>
              <a:ext uri="{FF2B5EF4-FFF2-40B4-BE49-F238E27FC236}">
                <a16:creationId xmlns:a16="http://schemas.microsoft.com/office/drawing/2014/main" id="{254CED8B-088A-4B7A-A427-AB34CA9B7B1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51169" y="2045864"/>
            <a:ext cx="5752074" cy="509520"/>
          </a:xfrm>
        </p:spPr>
        <p:txBody>
          <a:bodyPr/>
          <a:lstStyle/>
          <a:p>
            <a:r>
              <a:rPr lang="en-GB" dirty="0"/>
              <a:t>Red Dot and </a:t>
            </a:r>
            <a:r>
              <a:rPr lang="en-GB" dirty="0" err="1"/>
              <a:t>iF</a:t>
            </a:r>
            <a:r>
              <a:rPr lang="en-GB" dirty="0"/>
              <a:t> Design awards set a high bar</a:t>
            </a:r>
            <a:br>
              <a:rPr lang="en-GB" dirty="0"/>
            </a:br>
            <a:r>
              <a:rPr lang="en-GB" dirty="0"/>
              <a:t>in terms of design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18A0EF9-572B-4E21-B56A-982537335049}"/>
              </a:ext>
            </a:extLst>
          </p:cNvPr>
          <p:cNvSpPr txBox="1">
            <a:spLocks/>
          </p:cNvSpPr>
          <p:nvPr/>
        </p:nvSpPr>
        <p:spPr>
          <a:xfrm>
            <a:off x="6151169" y="2867827"/>
            <a:ext cx="5752074" cy="80315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/>
              <a:t>Choose your OS</a:t>
            </a:r>
          </a:p>
        </p:txBody>
      </p:sp>
      <p:sp>
        <p:nvSpPr>
          <p:cNvPr id="20" name="Zástupný text 3">
            <a:extLst>
              <a:ext uri="{FF2B5EF4-FFF2-40B4-BE49-F238E27FC236}">
                <a16:creationId xmlns:a16="http://schemas.microsoft.com/office/drawing/2014/main" id="{DF8448F9-570D-440D-A78A-3A85860EE435}"/>
              </a:ext>
            </a:extLst>
          </p:cNvPr>
          <p:cNvSpPr txBox="1">
            <a:spLocks/>
          </p:cNvSpPr>
          <p:nvPr/>
        </p:nvSpPr>
        <p:spPr>
          <a:xfrm>
            <a:off x="6151169" y="3670982"/>
            <a:ext cx="5752074" cy="52095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Units with the 2N OS won’t let you down. For advanced integrations, choose Android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1607031-07E6-472E-86FF-02EECD79A11A}"/>
              </a:ext>
            </a:extLst>
          </p:cNvPr>
          <p:cNvSpPr txBox="1">
            <a:spLocks/>
          </p:cNvSpPr>
          <p:nvPr/>
        </p:nvSpPr>
        <p:spPr>
          <a:xfrm>
            <a:off x="6151169" y="4498663"/>
            <a:ext cx="5752074" cy="80315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/>
              <a:t>Cybersecure</a:t>
            </a:r>
          </a:p>
        </p:txBody>
      </p:sp>
      <p:sp>
        <p:nvSpPr>
          <p:cNvPr id="22" name="Zástupný text 3">
            <a:extLst>
              <a:ext uri="{FF2B5EF4-FFF2-40B4-BE49-F238E27FC236}">
                <a16:creationId xmlns:a16="http://schemas.microsoft.com/office/drawing/2014/main" id="{6AA93E9D-6860-4540-B937-0BB90C94B47D}"/>
              </a:ext>
            </a:extLst>
          </p:cNvPr>
          <p:cNvSpPr txBox="1">
            <a:spLocks/>
          </p:cNvSpPr>
          <p:nvPr/>
        </p:nvSpPr>
        <p:spPr>
          <a:xfrm>
            <a:off x="6151169" y="5301818"/>
            <a:ext cx="5752074" cy="5672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Prevent cyberattacks and give preference to European products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8288CEB-90DA-4546-8FFF-4D7B1E9F8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168" y="291287"/>
            <a:ext cx="5752074" cy="1746060"/>
          </a:xfrm>
        </p:spPr>
        <p:txBody>
          <a:bodyPr/>
          <a:lstStyle/>
          <a:p>
            <a:r>
              <a:rPr lang="en-GB" sz="4000" dirty="0"/>
              <a:t>General Overview</a:t>
            </a:r>
            <a:br>
              <a:rPr lang="en-GB" sz="4000" dirty="0"/>
            </a:b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8953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 dirty="0"/>
              <a:t>General Overview</a:t>
            </a:r>
            <a:br>
              <a:rPr lang="en-GB" sz="4000" dirty="0"/>
            </a:br>
            <a:endParaRPr lang="en-US" noProof="0" dirty="0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A9AE7246-AC9A-6AB0-52D3-0424F0ADCA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19537" cy="6858000"/>
          </a:xfr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8720C44-0F0E-4A9C-BBE8-385F18402C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51169" y="1242708"/>
            <a:ext cx="5752074" cy="803155"/>
          </a:xfrm>
        </p:spPr>
        <p:txBody>
          <a:bodyPr/>
          <a:lstStyle/>
          <a:p>
            <a:r>
              <a:rPr lang="en-GB" sz="2000" dirty="0"/>
              <a:t>Go for IP</a:t>
            </a:r>
          </a:p>
        </p:txBody>
      </p:sp>
      <p:sp>
        <p:nvSpPr>
          <p:cNvPr id="8" name="Zástupný text 3">
            <a:extLst>
              <a:ext uri="{FF2B5EF4-FFF2-40B4-BE49-F238E27FC236}">
                <a16:creationId xmlns:a16="http://schemas.microsoft.com/office/drawing/2014/main" id="{2D42A780-9FD3-49FF-BC51-997D7382CCC9}"/>
              </a:ext>
            </a:extLst>
          </p:cNvPr>
          <p:cNvSpPr txBox="1">
            <a:spLocks/>
          </p:cNvSpPr>
          <p:nvPr/>
        </p:nvSpPr>
        <p:spPr>
          <a:xfrm>
            <a:off x="6151169" y="2045864"/>
            <a:ext cx="5752074" cy="5095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It offers easy connection, configuration</a:t>
            </a:r>
            <a:r>
              <a:rPr lang="cs-CZ" sz="1800" dirty="0"/>
              <a:t> </a:t>
            </a:r>
            <a:r>
              <a:rPr lang="en-GB" sz="1800" dirty="0"/>
              <a:t>and</a:t>
            </a:r>
            <a:br>
              <a:rPr lang="cs-CZ" sz="1800" dirty="0"/>
            </a:br>
            <a:r>
              <a:rPr lang="en-GB" sz="1800" dirty="0"/>
              <a:t>power over ethernet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333CD80-C887-4736-8D0F-634FE07A85D3}"/>
              </a:ext>
            </a:extLst>
          </p:cNvPr>
          <p:cNvSpPr txBox="1">
            <a:spLocks/>
          </p:cNvSpPr>
          <p:nvPr/>
        </p:nvSpPr>
        <p:spPr>
          <a:xfrm>
            <a:off x="6151169" y="2867827"/>
            <a:ext cx="5752074" cy="80315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In-wall, on-wall or on a table</a:t>
            </a:r>
          </a:p>
        </p:txBody>
      </p:sp>
      <p:sp>
        <p:nvSpPr>
          <p:cNvPr id="10" name="Zástupný text 3">
            <a:extLst>
              <a:ext uri="{FF2B5EF4-FFF2-40B4-BE49-F238E27FC236}">
                <a16:creationId xmlns:a16="http://schemas.microsoft.com/office/drawing/2014/main" id="{9BF04F71-A80F-4196-B684-0503C4F9E7D4}"/>
              </a:ext>
            </a:extLst>
          </p:cNvPr>
          <p:cNvSpPr txBox="1">
            <a:spLocks/>
          </p:cNvSpPr>
          <p:nvPr/>
        </p:nvSpPr>
        <p:spPr>
          <a:xfrm>
            <a:off x="6151169" y="3670982"/>
            <a:ext cx="5752074" cy="52095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Find the </a:t>
            </a:r>
            <a:r>
              <a:rPr lang="en-GB" dirty="0"/>
              <a:t>right </a:t>
            </a:r>
            <a:r>
              <a:rPr lang="en-GB" sz="1800" dirty="0"/>
              <a:t>type of installation</a:t>
            </a:r>
            <a:r>
              <a:rPr lang="en-GB" dirty="0"/>
              <a:t> </a:t>
            </a:r>
            <a:r>
              <a:rPr lang="en-GB" sz="1800" dirty="0"/>
              <a:t>you need for your project, every time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8F6210D-7A9A-4C32-8EEB-027645E2AC45}"/>
              </a:ext>
            </a:extLst>
          </p:cNvPr>
          <p:cNvSpPr txBox="1">
            <a:spLocks/>
          </p:cNvSpPr>
          <p:nvPr/>
        </p:nvSpPr>
        <p:spPr>
          <a:xfrm>
            <a:off x="6151169" y="4498663"/>
            <a:ext cx="5752074" cy="80315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Retrofit ready</a:t>
            </a:r>
          </a:p>
        </p:txBody>
      </p:sp>
      <p:sp>
        <p:nvSpPr>
          <p:cNvPr id="12" name="Zástupný text 3">
            <a:extLst>
              <a:ext uri="{FF2B5EF4-FFF2-40B4-BE49-F238E27FC236}">
                <a16:creationId xmlns:a16="http://schemas.microsoft.com/office/drawing/2014/main" id="{BAEB2BBB-2282-463A-82E7-E7FAC82BEB28}"/>
              </a:ext>
            </a:extLst>
          </p:cNvPr>
          <p:cNvSpPr txBox="1">
            <a:spLocks/>
          </p:cNvSpPr>
          <p:nvPr/>
        </p:nvSpPr>
        <p:spPr>
          <a:xfrm>
            <a:off x="6151169" y="5301818"/>
            <a:ext cx="5752074" cy="5672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No wiring? Make free calls over the internet</a:t>
            </a:r>
            <a:br>
              <a:rPr lang="cs-CZ" sz="1800" dirty="0"/>
            </a:br>
            <a:r>
              <a:rPr lang="en-GB" sz="1800" dirty="0"/>
              <a:t>and discover the other benefits of My2N cloud</a:t>
            </a:r>
          </a:p>
        </p:txBody>
      </p:sp>
    </p:spTree>
    <p:extLst>
      <p:ext uri="{BB962C8B-B14F-4D97-AF65-F5344CB8AC3E}">
        <p14:creationId xmlns:p14="http://schemas.microsoft.com/office/powerpoint/2010/main" val="33373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 dirty="0"/>
              <a:t>2N</a:t>
            </a:r>
            <a:r>
              <a:rPr lang="en-GB" sz="4000" baseline="30000" dirty="0"/>
              <a:t>®</a:t>
            </a:r>
            <a:r>
              <a:rPr lang="en-GB" sz="4000" dirty="0"/>
              <a:t> Indoor Touch 2.0</a:t>
            </a:r>
            <a:br>
              <a:rPr lang="en-GB" sz="4000" dirty="0"/>
            </a:br>
            <a:endParaRPr lang="en-US" noProof="0" dirty="0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A9AE7246-AC9A-6AB0-52D3-0424F0ADCA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6387" y="0"/>
            <a:ext cx="7925613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C046A-EBBC-47AB-8D8A-07CA693D72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400" dirty="0"/>
              <a:t>Multifunctional panel with Android OS</a:t>
            </a:r>
          </a:p>
          <a:p>
            <a:endParaRPr lang="en-US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4F2BD6-D711-F6A0-9633-3B762464F4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b="0" dirty="0">
                <a:latin typeface="+mn-lt"/>
              </a:rPr>
              <a:t>Integration with home automation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>
                <a:latin typeface="+mn-lt"/>
              </a:rPr>
              <a:t>Video recording for playing back missed calls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>
                <a:latin typeface="+mn-lt"/>
              </a:rPr>
              <a:t>Durable 7“ HD touch screen 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639CC75A-F2CB-4410-9860-ACEAD3B24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0" r="28002" b="8719"/>
          <a:stretch/>
        </p:blipFill>
        <p:spPr>
          <a:xfrm>
            <a:off x="213056" y="1668780"/>
            <a:ext cx="1162354" cy="72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8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 dirty="0"/>
              <a:t>2N</a:t>
            </a:r>
            <a:r>
              <a:rPr lang="en-GB" sz="4000" baseline="30000" dirty="0"/>
              <a:t>®</a:t>
            </a:r>
            <a:r>
              <a:rPr lang="en-GB" sz="4000" dirty="0"/>
              <a:t> Indoor View</a:t>
            </a:r>
            <a:br>
              <a:rPr lang="en-GB" sz="4000" dirty="0"/>
            </a:br>
            <a:br>
              <a:rPr lang="en-GB" sz="4000" dirty="0"/>
            </a:br>
            <a:endParaRPr lang="en-US" noProof="0" dirty="0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A9AE7246-AC9A-6AB0-52D3-0424F0ADCA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C046A-EBBC-47AB-8D8A-07CA693D72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400" dirty="0"/>
              <a:t>Sleek answering unit with 7" touch display</a:t>
            </a:r>
          </a:p>
          <a:p>
            <a:endParaRPr lang="en-US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4F2BD6-D711-F6A0-9633-3B762464F4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b="0">
                <a:latin typeface="+mn-lt"/>
              </a:rPr>
              <a:t>Support of HD video calls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>
                <a:latin typeface="+mn-lt"/>
              </a:rPr>
              <a:t>Video surveillance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>
                <a:latin typeface="+mn-lt"/>
              </a:rPr>
              <a:t>Smart home integration</a:t>
            </a:r>
          </a:p>
        </p:txBody>
      </p:sp>
    </p:spTree>
    <p:extLst>
      <p:ext uri="{BB962C8B-B14F-4D97-AF65-F5344CB8AC3E}">
        <p14:creationId xmlns:p14="http://schemas.microsoft.com/office/powerpoint/2010/main" val="331685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 dirty="0"/>
              <a:t>2N</a:t>
            </a:r>
            <a:r>
              <a:rPr lang="en-GB" sz="4000" baseline="30000" dirty="0"/>
              <a:t>®</a:t>
            </a:r>
            <a:r>
              <a:rPr lang="en-GB" sz="4000" dirty="0"/>
              <a:t> Indoor Compact</a:t>
            </a:r>
            <a:endParaRPr lang="en-US" noProof="0" dirty="0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A9AE7246-AC9A-6AB0-52D3-0424F0ADCA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C046A-EBBC-47AB-8D8A-07CA693D72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400" dirty="0"/>
              <a:t>Midsized video answering unit</a:t>
            </a:r>
          </a:p>
          <a:p>
            <a:endParaRPr lang="en-US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4F2BD6-D711-F6A0-9633-3B762464F4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>
                <a:latin typeface="+mn-lt"/>
              </a:rPr>
              <a:t>Durable 4.3” display</a:t>
            </a:r>
            <a:endParaRPr lang="cs-CZ" sz="1800" b="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latin typeface="+mn-lt"/>
              </a:rPr>
              <a:t>Backlit touch buttons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latin typeface="+mn-lt"/>
              </a:rPr>
              <a:t>Smart home integration</a:t>
            </a:r>
            <a:endParaRPr lang="cs-CZ" sz="18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7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 dirty="0"/>
              <a:t>2N</a:t>
            </a:r>
            <a:r>
              <a:rPr lang="en-GB" sz="4000" baseline="30000" dirty="0"/>
              <a:t>®</a:t>
            </a:r>
            <a:r>
              <a:rPr lang="en-GB" sz="4000" dirty="0"/>
              <a:t> Clip</a:t>
            </a:r>
            <a:br>
              <a:rPr lang="en-GB" sz="4000" dirty="0"/>
            </a:br>
            <a:br>
              <a:rPr lang="en-GB" sz="4000" dirty="0"/>
            </a:br>
            <a:br>
              <a:rPr lang="en-GB" sz="4000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C046A-EBBC-47AB-8D8A-07CA693D72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400" dirty="0"/>
              <a:t>Indoor station for </a:t>
            </a:r>
            <a:br>
              <a:rPr lang="en-GB" sz="2400" dirty="0"/>
            </a:br>
            <a:r>
              <a:rPr lang="en-GB" sz="2400" dirty="0"/>
              <a:t>mid-priced projects</a:t>
            </a:r>
          </a:p>
          <a:p>
            <a:endParaRPr lang="en-GB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4F2BD6-D711-F6A0-9633-3B762464F4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b="0" dirty="0">
                <a:latin typeface="+mn-lt"/>
              </a:rPr>
              <a:t>4.3” display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>
                <a:latin typeface="+mn-lt"/>
              </a:rPr>
              <a:t>Touch buttons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>
                <a:latin typeface="+mn-lt"/>
              </a:rPr>
              <a:t>Quick installation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A96977A-64F7-F6E2-F65D-B2DF47330BA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0" t="2614" r="15952" b="11414"/>
          <a:stretch/>
        </p:blipFill>
        <p:spPr>
          <a:xfrm>
            <a:off x="4266387" y="0"/>
            <a:ext cx="7925613" cy="6858000"/>
          </a:xfrm>
        </p:spPr>
      </p:pic>
    </p:spTree>
    <p:extLst>
      <p:ext uri="{BB962C8B-B14F-4D97-AF65-F5344CB8AC3E}">
        <p14:creationId xmlns:p14="http://schemas.microsoft.com/office/powerpoint/2010/main" val="139385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 dirty="0"/>
              <a:t>2N</a:t>
            </a:r>
            <a:r>
              <a:rPr lang="en-GB" sz="4000" baseline="30000" dirty="0"/>
              <a:t>®</a:t>
            </a:r>
            <a:r>
              <a:rPr lang="en-GB" sz="4000" dirty="0"/>
              <a:t> Indoor Talk</a:t>
            </a:r>
            <a:br>
              <a:rPr lang="en-GB" sz="4000" dirty="0"/>
            </a:br>
            <a:br>
              <a:rPr lang="en-GB" sz="4000" dirty="0"/>
            </a:br>
            <a:br>
              <a:rPr lang="en-GB" sz="4000" dirty="0"/>
            </a:br>
            <a:br>
              <a:rPr lang="en-GB" sz="4000" dirty="0"/>
            </a:br>
            <a:endParaRPr lang="en-US" noProof="0" dirty="0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A9AE7246-AC9A-6AB0-52D3-0424F0ADCA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C046A-EBBC-47AB-8D8A-07CA693D72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400" dirty="0"/>
              <a:t>More than just an audio answering unit</a:t>
            </a:r>
          </a:p>
          <a:p>
            <a:endParaRPr lang="en-US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4F2BD6-D711-F6A0-9633-3B762464F4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b="0" dirty="0">
                <a:latin typeface="+mn-lt"/>
              </a:rPr>
              <a:t>Crystal clear sound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>
                <a:latin typeface="+mn-lt"/>
              </a:rPr>
              <a:t>Large backlit icons for easy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>
                <a:latin typeface="+mn-lt"/>
              </a:rPr>
              <a:t>3mm thick glass with an anti-scratch finish</a:t>
            </a:r>
          </a:p>
        </p:txBody>
      </p:sp>
      <p:pic>
        <p:nvPicPr>
          <p:cNvPr id="7" name="Picture 6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4B3CFEF8-152F-47C4-BEB8-91C38D205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61" y="1668718"/>
            <a:ext cx="1209732" cy="62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2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Intro Slides">
  <a:themeElements>
    <a:clrScheme name="Custom 2">
      <a:dk1>
        <a:srgbClr val="FFFFFF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2.xml><?xml version="1.0" encoding="utf-8"?>
<a:theme xmlns:a="http://schemas.openxmlformats.org/drawingml/2006/main" name="Small Images + Text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3.xml><?xml version="1.0" encoding="utf-8"?>
<a:theme xmlns:a="http://schemas.openxmlformats.org/drawingml/2006/main" name="Big Images + Text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4.xml><?xml version="1.0" encoding="utf-8"?>
<a:theme xmlns:a="http://schemas.openxmlformats.org/drawingml/2006/main" name="Listings + Texts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5.xml><?xml version="1.0" encoding="utf-8"?>
<a:theme xmlns:a="http://schemas.openxmlformats.org/drawingml/2006/main" name="1_Listings + Texts">
  <a:themeElements>
    <a:clrScheme name="Custom 2">
      <a:dk1>
        <a:srgbClr val="FFFFFF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6.xml><?xml version="1.0" encoding="utf-8"?>
<a:theme xmlns:a="http://schemas.openxmlformats.org/drawingml/2006/main" name="Outro Slides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7.xml><?xml version="1.0" encoding="utf-8"?>
<a:theme xmlns:a="http://schemas.openxmlformats.org/drawingml/2006/main" name="1_Office Theme">
  <a:themeElements>
    <a:clrScheme name="2N Telekomunikace">
      <a:dk1>
        <a:srgbClr val="171717"/>
      </a:dk1>
      <a:lt1>
        <a:srgbClr val="F8F8F8"/>
      </a:lt1>
      <a:dk2>
        <a:srgbClr val="05375D"/>
      </a:dk2>
      <a:lt2>
        <a:srgbClr val="005597"/>
      </a:lt2>
      <a:accent1>
        <a:srgbClr val="05375D"/>
      </a:accent1>
      <a:accent2>
        <a:srgbClr val="5D57A7"/>
      </a:accent2>
      <a:accent3>
        <a:srgbClr val="CB4F9B"/>
      </a:accent3>
      <a:accent4>
        <a:srgbClr val="F15082"/>
      </a:accent4>
      <a:accent5>
        <a:srgbClr val="FF813D"/>
      </a:accent5>
      <a:accent6>
        <a:srgbClr val="FAC901"/>
      </a:accent6>
      <a:hlink>
        <a:srgbClr val="D3EBFF"/>
      </a:hlink>
      <a:folHlink>
        <a:srgbClr val="27A0FE"/>
      </a:folHlink>
    </a:clrScheme>
    <a:fontScheme name="Verdana">
      <a:majorFont>
        <a:latin typeface="Segoe UI Semibold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1738</TotalTime>
  <Words>571</Words>
  <Application>Microsoft Office PowerPoint</Application>
  <PresentationFormat>Widescreen</PresentationFormat>
  <Paragraphs>123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Arial</vt:lpstr>
      <vt:lpstr>Calibri</vt:lpstr>
      <vt:lpstr>Segoe UI</vt:lpstr>
      <vt:lpstr>Segoe UI Semibold</vt:lpstr>
      <vt:lpstr>Segoe UI Semilight</vt:lpstr>
      <vt:lpstr>Univers CE 57 Condensed</vt:lpstr>
      <vt:lpstr>Wingdings</vt:lpstr>
      <vt:lpstr>Intro Slides</vt:lpstr>
      <vt:lpstr>Small Images + Text</vt:lpstr>
      <vt:lpstr>Big Images + Text</vt:lpstr>
      <vt:lpstr>Listings + Texts</vt:lpstr>
      <vt:lpstr>1_Listings + Texts</vt:lpstr>
      <vt:lpstr>Outro Slides</vt:lpstr>
      <vt:lpstr>1_Office Theme</vt:lpstr>
      <vt:lpstr>2N Answering Units</vt:lpstr>
      <vt:lpstr>Verticals </vt:lpstr>
      <vt:lpstr>General Overview </vt:lpstr>
      <vt:lpstr>General Overview </vt:lpstr>
      <vt:lpstr>2N® Indoor Touch 2.0 </vt:lpstr>
      <vt:lpstr>2N® Indoor View  </vt:lpstr>
      <vt:lpstr>2N® Indoor Compact</vt:lpstr>
      <vt:lpstr>2N® Clip   </vt:lpstr>
      <vt:lpstr>2N® Indoor Talk    </vt:lpstr>
      <vt:lpstr>My2N App     </vt:lpstr>
      <vt:lpstr>2N® IP Handset      </vt:lpstr>
      <vt:lpstr>Answering Unit Portfolio</vt:lpstr>
      <vt:lpstr>Order Numbers</vt:lpstr>
      <vt:lpstr>Order Numbers</vt:lpstr>
      <vt:lpstr>Order Numbers</vt:lpstr>
      <vt:lpstr>Order Numbers</vt:lpstr>
      <vt:lpstr>Rely on the high standards  of European products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2N Answering Units</dc:title>
  <dc:creator>Anna Petrušková - 2N</dc:creator>
  <cp:lastModifiedBy>Marek Chládek - 2N</cp:lastModifiedBy>
  <cp:revision>3</cp:revision>
  <dcterms:created xsi:type="dcterms:W3CDTF">2022-10-14T06:28:02Z</dcterms:created>
  <dcterms:modified xsi:type="dcterms:W3CDTF">2023-09-29T12:13:38Z</dcterms:modified>
</cp:coreProperties>
</file>