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Lst>
  <p:notesMasterIdLst>
    <p:notesMasterId r:id="rId34"/>
  </p:notesMasterIdLst>
  <p:handoutMasterIdLst>
    <p:handoutMasterId r:id="rId35"/>
  </p:handoutMasterIdLst>
  <p:sldIdLst>
    <p:sldId id="3321" r:id="rId6"/>
    <p:sldId id="260" r:id="rId7"/>
    <p:sldId id="3370" r:id="rId8"/>
    <p:sldId id="3323" r:id="rId9"/>
    <p:sldId id="3371" r:id="rId10"/>
    <p:sldId id="282" r:id="rId11"/>
    <p:sldId id="3324" r:id="rId12"/>
    <p:sldId id="3327" r:id="rId13"/>
    <p:sldId id="3353" r:id="rId14"/>
    <p:sldId id="3356" r:id="rId15"/>
    <p:sldId id="3355" r:id="rId16"/>
    <p:sldId id="3362" r:id="rId17"/>
    <p:sldId id="3363" r:id="rId18"/>
    <p:sldId id="3361" r:id="rId19"/>
    <p:sldId id="3375" r:id="rId20"/>
    <p:sldId id="3369" r:id="rId21"/>
    <p:sldId id="304" r:id="rId22"/>
    <p:sldId id="292" r:id="rId23"/>
    <p:sldId id="298" r:id="rId24"/>
    <p:sldId id="300" r:id="rId25"/>
    <p:sldId id="549" r:id="rId26"/>
    <p:sldId id="3374" r:id="rId27"/>
    <p:sldId id="554" r:id="rId28"/>
    <p:sldId id="548" r:id="rId29"/>
    <p:sldId id="297" r:id="rId30"/>
    <p:sldId id="306" r:id="rId31"/>
    <p:sldId id="3373" r:id="rId32"/>
    <p:sldId id="33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áš Psota - 2N" initials="LP-2" lastIdx="1" clrIdx="0">
    <p:extLst>
      <p:ext uri="{19B8F6BF-5375-455C-9EA6-DF929625EA0E}">
        <p15:presenceInfo xmlns:p15="http://schemas.microsoft.com/office/powerpoint/2012/main" userId="S::lukasp@axis.com::01a0e882-39e8-4bb7-b3d2-54f4a1681987" providerId="AD"/>
      </p:ext>
    </p:extLst>
  </p:cmAuthor>
  <p:cmAuthor id="2" name="Aaron Andino" initials="AA" lastIdx="19" clrIdx="1">
    <p:extLst>
      <p:ext uri="{19B8F6BF-5375-455C-9EA6-DF929625EA0E}">
        <p15:presenceInfo xmlns:p15="http://schemas.microsoft.com/office/powerpoint/2012/main" userId="S::aarona@axis.com::ec01b5f5-af66-4363-9fb7-9fc09300b3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2929"/>
    <a:srgbClr val="001621"/>
    <a:srgbClr val="090909"/>
    <a:srgbClr val="000000"/>
    <a:srgbClr val="111111"/>
    <a:srgbClr val="005597"/>
    <a:srgbClr val="4C87B5"/>
    <a:srgbClr val="FEFCFE"/>
    <a:srgbClr val="06C6D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010D30-C108-4E0E-9E48-697AFFBDF5F0}" v="1" dt="2021-08-24T13:30:23.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4" autoAdjust="0"/>
    <p:restoredTop sz="88749" autoAdjust="0"/>
  </p:normalViewPr>
  <p:slideViewPr>
    <p:cSldViewPr snapToGrid="0" showGuides="1">
      <p:cViewPr varScale="1">
        <p:scale>
          <a:sx n="99" d="100"/>
          <a:sy n="99" d="100"/>
        </p:scale>
        <p:origin x="815" y="98"/>
      </p:cViewPr>
      <p:guideLst>
        <p:guide orient="horz" pos="618"/>
        <p:guide pos="3840"/>
      </p:guideLst>
    </p:cSldViewPr>
  </p:slideViewPr>
  <p:notesTextViewPr>
    <p:cViewPr>
      <p:scale>
        <a:sx n="1" d="1"/>
        <a:sy n="1" d="1"/>
      </p:scale>
      <p:origin x="0" y="0"/>
    </p:cViewPr>
  </p:notesTextViewPr>
  <p:notesViewPr>
    <p:cSldViewPr snapToGrid="0" showGuides="1">
      <p:cViewPr varScale="1">
        <p:scale>
          <a:sx n="87" d="100"/>
          <a:sy n="87" d="100"/>
        </p:scale>
        <p:origin x="291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Psota - 2N" userId="01a0e882-39e8-4bb7-b3d2-54f4a1681987" providerId="ADAL" clId="{44010D30-C108-4E0E-9E48-697AFFBDF5F0}"/>
    <pc:docChg chg="custSel delSld modSld">
      <pc:chgData name="Lukáš Psota - 2N" userId="01a0e882-39e8-4bb7-b3d2-54f4a1681987" providerId="ADAL" clId="{44010D30-C108-4E0E-9E48-697AFFBDF5F0}" dt="2021-08-24T13:32:34.275" v="15" actId="1076"/>
      <pc:docMkLst>
        <pc:docMk/>
      </pc:docMkLst>
      <pc:sldChg chg="modSp mod">
        <pc:chgData name="Lukáš Psota - 2N" userId="01a0e882-39e8-4bb7-b3d2-54f4a1681987" providerId="ADAL" clId="{44010D30-C108-4E0E-9E48-697AFFBDF5F0}" dt="2021-08-24T13:29:00.783" v="0" actId="790"/>
        <pc:sldMkLst>
          <pc:docMk/>
          <pc:sldMk cId="3511925585" sldId="260"/>
        </pc:sldMkLst>
        <pc:spChg chg="mod">
          <ac:chgData name="Lukáš Psota - 2N" userId="01a0e882-39e8-4bb7-b3d2-54f4a1681987" providerId="ADAL" clId="{44010D30-C108-4E0E-9E48-697AFFBDF5F0}" dt="2021-08-24T13:29:00.783" v="0" actId="790"/>
          <ac:spMkLst>
            <pc:docMk/>
            <pc:sldMk cId="3511925585" sldId="260"/>
            <ac:spMk id="5" creationId="{F1D9EDB4-B254-422C-9689-E1D949E96192}"/>
          </ac:spMkLst>
        </pc:spChg>
      </pc:sldChg>
      <pc:sldChg chg="modSp mod">
        <pc:chgData name="Lukáš Psota - 2N" userId="01a0e882-39e8-4bb7-b3d2-54f4a1681987" providerId="ADAL" clId="{44010D30-C108-4E0E-9E48-697AFFBDF5F0}" dt="2021-08-24T13:32:34.275" v="15" actId="1076"/>
        <pc:sldMkLst>
          <pc:docMk/>
          <pc:sldMk cId="4166312996" sldId="548"/>
        </pc:sldMkLst>
        <pc:spChg chg="mod">
          <ac:chgData name="Lukáš Psota - 2N" userId="01a0e882-39e8-4bb7-b3d2-54f4a1681987" providerId="ADAL" clId="{44010D30-C108-4E0E-9E48-697AFFBDF5F0}" dt="2021-08-24T13:32:29.410" v="14" actId="1076"/>
          <ac:spMkLst>
            <pc:docMk/>
            <pc:sldMk cId="4166312996" sldId="548"/>
            <ac:spMk id="3" creationId="{00000000-0000-0000-0000-000000000000}"/>
          </ac:spMkLst>
        </pc:spChg>
        <pc:spChg chg="mod">
          <ac:chgData name="Lukáš Psota - 2N" userId="01a0e882-39e8-4bb7-b3d2-54f4a1681987" providerId="ADAL" clId="{44010D30-C108-4E0E-9E48-697AFFBDF5F0}" dt="2021-08-24T13:32:34.275" v="15" actId="1076"/>
          <ac:spMkLst>
            <pc:docMk/>
            <pc:sldMk cId="4166312996" sldId="548"/>
            <ac:spMk id="9" creationId="{3EFE74D7-72EE-4792-9B92-BE7F85A084F8}"/>
          </ac:spMkLst>
        </pc:spChg>
      </pc:sldChg>
      <pc:sldChg chg="addSp delSp modSp mod">
        <pc:chgData name="Lukáš Psota - 2N" userId="01a0e882-39e8-4bb7-b3d2-54f4a1681987" providerId="ADAL" clId="{44010D30-C108-4E0E-9E48-697AFFBDF5F0}" dt="2021-08-24T13:31:55.952" v="4" actId="20577"/>
        <pc:sldMkLst>
          <pc:docMk/>
          <pc:sldMk cId="713509276" sldId="3374"/>
        </pc:sldMkLst>
        <pc:spChg chg="add mod">
          <ac:chgData name="Lukáš Psota - 2N" userId="01a0e882-39e8-4bb7-b3d2-54f4a1681987" providerId="ADAL" clId="{44010D30-C108-4E0E-9E48-697AFFBDF5F0}" dt="2021-08-24T13:30:23.369" v="2"/>
          <ac:spMkLst>
            <pc:docMk/>
            <pc:sldMk cId="713509276" sldId="3374"/>
            <ac:spMk id="10" creationId="{810245C5-A873-4F5F-A61A-9A89822CDEEE}"/>
          </ac:spMkLst>
        </pc:spChg>
        <pc:spChg chg="add mod">
          <ac:chgData name="Lukáš Psota - 2N" userId="01a0e882-39e8-4bb7-b3d2-54f4a1681987" providerId="ADAL" clId="{44010D30-C108-4E0E-9E48-697AFFBDF5F0}" dt="2021-08-24T13:30:23.369" v="2"/>
          <ac:spMkLst>
            <pc:docMk/>
            <pc:sldMk cId="713509276" sldId="3374"/>
            <ac:spMk id="11" creationId="{52F0AA36-62F9-43A8-8FD2-218ADDB5D933}"/>
          </ac:spMkLst>
        </pc:spChg>
        <pc:spChg chg="add mod">
          <ac:chgData name="Lukáš Psota - 2N" userId="01a0e882-39e8-4bb7-b3d2-54f4a1681987" providerId="ADAL" clId="{44010D30-C108-4E0E-9E48-697AFFBDF5F0}" dt="2021-08-24T13:31:55.952" v="4" actId="20577"/>
          <ac:spMkLst>
            <pc:docMk/>
            <pc:sldMk cId="713509276" sldId="3374"/>
            <ac:spMk id="13" creationId="{1686DB84-F7C3-4BBF-B11A-B521DDC2AD1F}"/>
          </ac:spMkLst>
        </pc:spChg>
        <pc:spChg chg="del">
          <ac:chgData name="Lukáš Psota - 2N" userId="01a0e882-39e8-4bb7-b3d2-54f4a1681987" providerId="ADAL" clId="{44010D30-C108-4E0E-9E48-697AFFBDF5F0}" dt="2021-08-24T13:30:22.826" v="1" actId="478"/>
          <ac:spMkLst>
            <pc:docMk/>
            <pc:sldMk cId="713509276" sldId="3374"/>
            <ac:spMk id="18" creationId="{A647CAAA-E6AD-4320-96C6-358F2DCBDF26}"/>
          </ac:spMkLst>
        </pc:spChg>
        <pc:spChg chg="del">
          <ac:chgData name="Lukáš Psota - 2N" userId="01a0e882-39e8-4bb7-b3d2-54f4a1681987" providerId="ADAL" clId="{44010D30-C108-4E0E-9E48-697AFFBDF5F0}" dt="2021-08-24T13:30:22.826" v="1" actId="478"/>
          <ac:spMkLst>
            <pc:docMk/>
            <pc:sldMk cId="713509276" sldId="3374"/>
            <ac:spMk id="39" creationId="{F27A0390-041D-49EF-958B-1FAFD0022ACE}"/>
          </ac:spMkLst>
        </pc:spChg>
        <pc:spChg chg="del">
          <ac:chgData name="Lukáš Psota - 2N" userId="01a0e882-39e8-4bb7-b3d2-54f4a1681987" providerId="ADAL" clId="{44010D30-C108-4E0E-9E48-697AFFBDF5F0}" dt="2021-08-24T13:30:22.826" v="1" actId="478"/>
          <ac:spMkLst>
            <pc:docMk/>
            <pc:sldMk cId="713509276" sldId="3374"/>
            <ac:spMk id="44" creationId="{58AD9A3C-5E95-4270-891B-68AF3B30D4EA}"/>
          </ac:spMkLst>
        </pc:spChg>
        <pc:picChg chg="del">
          <ac:chgData name="Lukáš Psota - 2N" userId="01a0e882-39e8-4bb7-b3d2-54f4a1681987" providerId="ADAL" clId="{44010D30-C108-4E0E-9E48-697AFFBDF5F0}" dt="2021-08-24T13:30:22.826" v="1" actId="478"/>
          <ac:picMkLst>
            <pc:docMk/>
            <pc:sldMk cId="713509276" sldId="3374"/>
            <ac:picMk id="9" creationId="{10A77D78-69C3-47F8-83BA-AFADF86B907A}"/>
          </ac:picMkLst>
        </pc:picChg>
        <pc:picChg chg="add mod">
          <ac:chgData name="Lukáš Psota - 2N" userId="01a0e882-39e8-4bb7-b3d2-54f4a1681987" providerId="ADAL" clId="{44010D30-C108-4E0E-9E48-697AFFBDF5F0}" dt="2021-08-24T13:30:23.369" v="2"/>
          <ac:picMkLst>
            <pc:docMk/>
            <pc:sldMk cId="713509276" sldId="3374"/>
            <ac:picMk id="12" creationId="{D3DEBD15-E3B5-4BF7-8E6C-CDAF90D2D435}"/>
          </ac:picMkLst>
        </pc:picChg>
      </pc:sldChg>
      <pc:sldChg chg="del">
        <pc:chgData name="Lukáš Psota - 2N" userId="01a0e882-39e8-4bb7-b3d2-54f4a1681987" providerId="ADAL" clId="{44010D30-C108-4E0E-9E48-697AFFBDF5F0}" dt="2021-08-24T13:30:43.912" v="3" actId="47"/>
        <pc:sldMkLst>
          <pc:docMk/>
          <pc:sldMk cId="1690609494" sldId="337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47793193489692"/>
          <c:y val="4.9944202144180466E-2"/>
          <c:w val="0.87654705410805489"/>
          <c:h val="0.63128016539861176"/>
        </c:manualLayout>
      </c:layout>
      <c:barChart>
        <c:barDir val="col"/>
        <c:grouping val="clustered"/>
        <c:varyColors val="0"/>
        <c:ser>
          <c:idx val="0"/>
          <c:order val="0"/>
          <c:tx>
            <c:strRef>
              <c:f>List1!$B$1</c:f>
              <c:strCache>
                <c:ptCount val="1"/>
                <c:pt idx="0">
                  <c:v>Řada 1</c:v>
                </c:pt>
              </c:strCache>
            </c:strRef>
          </c:tx>
          <c:spPr>
            <a:solidFill>
              <a:schemeClr val="accent1"/>
            </a:solidFill>
            <a:ln>
              <a:noFill/>
            </a:ln>
            <a:effectLst/>
          </c:spPr>
          <c:invertIfNegative val="0"/>
          <c:cat>
            <c:strRef>
              <c:f>List1!$A$2:$A$13</c:f>
              <c:strCache>
                <c:ptCount val="12"/>
                <c:pt idx="0">
                  <c:v>Full HD camera with WDR</c:v>
                </c:pt>
                <c:pt idx="1">
                  <c:v>RFID &amp; Bluetooth reader</c:v>
                </c:pt>
                <c:pt idx="2">
                  <c:v>Outdoor mechanics</c:v>
                </c:pt>
                <c:pt idx="3">
                  <c:v>Industrial mechanics</c:v>
                </c:pt>
                <c:pt idx="4">
                  <c:v>Integrated SIP proxy</c:v>
                </c:pt>
                <c:pt idx="5">
                  <c:v>Handicapped friendly </c:v>
                </c:pt>
                <c:pt idx="6">
                  <c:v>Voice menu</c:v>
                </c:pt>
                <c:pt idx="7">
                  <c:v>Biderectional video</c:v>
                </c:pt>
                <c:pt idx="8">
                  <c:v>Wiegand</c:v>
                </c:pt>
                <c:pt idx="9">
                  <c:v>Display config</c:v>
                </c:pt>
                <c:pt idx="10">
                  <c:v>Fingerprint scanner</c:v>
                </c:pt>
                <c:pt idx="11">
                  <c:v>Face recognition</c:v>
                </c:pt>
              </c:strCache>
            </c:strRef>
          </c:cat>
          <c:val>
            <c:numRef>
              <c:f>List1!$B$2:$B$13</c:f>
              <c:numCache>
                <c:formatCode>0%</c:formatCode>
                <c:ptCount val="12"/>
                <c:pt idx="0">
                  <c:v>0.83</c:v>
                </c:pt>
                <c:pt idx="1">
                  <c:v>0.83</c:v>
                </c:pt>
                <c:pt idx="2">
                  <c:v>0.56999999999999995</c:v>
                </c:pt>
                <c:pt idx="3">
                  <c:v>0.44</c:v>
                </c:pt>
                <c:pt idx="4">
                  <c:v>0.33</c:v>
                </c:pt>
                <c:pt idx="5">
                  <c:v>0.33</c:v>
                </c:pt>
                <c:pt idx="6">
                  <c:v>0.33</c:v>
                </c:pt>
                <c:pt idx="7">
                  <c:v>0.28999999999999998</c:v>
                </c:pt>
                <c:pt idx="8">
                  <c:v>0.28000000000000003</c:v>
                </c:pt>
                <c:pt idx="9">
                  <c:v>0.28000000000000003</c:v>
                </c:pt>
                <c:pt idx="10">
                  <c:v>0.22</c:v>
                </c:pt>
                <c:pt idx="11">
                  <c:v>0.17</c:v>
                </c:pt>
              </c:numCache>
            </c:numRef>
          </c:val>
          <c:extLst>
            <c:ext xmlns:c16="http://schemas.microsoft.com/office/drawing/2014/chart" uri="{C3380CC4-5D6E-409C-BE32-E72D297353CC}">
              <c16:uniqueId val="{00000000-1174-4B70-B991-FBF11AA2D5D0}"/>
            </c:ext>
          </c:extLst>
        </c:ser>
        <c:dLbls>
          <c:showLegendKey val="0"/>
          <c:showVal val="0"/>
          <c:showCatName val="0"/>
          <c:showSerName val="0"/>
          <c:showPercent val="0"/>
          <c:showBubbleSize val="0"/>
        </c:dLbls>
        <c:gapWidth val="219"/>
        <c:overlap val="-27"/>
        <c:axId val="2132598312"/>
        <c:axId val="2132589128"/>
      </c:barChart>
      <c:catAx>
        <c:axId val="213259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132589128"/>
        <c:crosses val="autoZero"/>
        <c:auto val="1"/>
        <c:lblAlgn val="ctr"/>
        <c:lblOffset val="100"/>
        <c:noMultiLvlLbl val="0"/>
      </c:catAx>
      <c:valAx>
        <c:axId val="21325891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132598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D11A0583-E03D-47D7-B3D0-C5DEFBCD98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D22BD8D6-A0BA-48D3-8006-6384CC1EA2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DFC514-3669-4964-9F06-940A6F83317B}" type="datetimeFigureOut">
              <a:rPr lang="cs-CZ" smtClean="0"/>
              <a:t>24.08.2021</a:t>
            </a:fld>
            <a:endParaRPr lang="cs-CZ"/>
          </a:p>
        </p:txBody>
      </p:sp>
      <p:sp>
        <p:nvSpPr>
          <p:cNvPr id="4" name="Zástupný symbol pro zápatí 3">
            <a:extLst>
              <a:ext uri="{FF2B5EF4-FFF2-40B4-BE49-F238E27FC236}">
                <a16:creationId xmlns:a16="http://schemas.microsoft.com/office/drawing/2014/main" id="{AC220AAF-5EFD-4E35-8D04-B4FC88FBED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263587E6-AAD2-421A-8E7D-7CE939F7B4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6D1689-6874-444A-BA38-38A4C45A7326}" type="slidenum">
              <a:rPr lang="cs-CZ" smtClean="0"/>
              <a:t>‹#›</a:t>
            </a:fld>
            <a:endParaRPr lang="cs-CZ"/>
          </a:p>
        </p:txBody>
      </p:sp>
    </p:spTree>
    <p:extLst>
      <p:ext uri="{BB962C8B-B14F-4D97-AF65-F5344CB8AC3E}">
        <p14:creationId xmlns:p14="http://schemas.microsoft.com/office/powerpoint/2010/main" val="2288622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C32DB-C39F-490C-9FCA-C4260FEF780E}" type="datetimeFigureOut">
              <a:rPr lang="cs-CZ" smtClean="0"/>
              <a:t>24.08.2021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27395-DD76-440B-8115-85501144C663}" type="slidenum">
              <a:rPr lang="cs-CZ" smtClean="0"/>
              <a:t>‹#›</a:t>
            </a:fld>
            <a:endParaRPr lang="cs-CZ"/>
          </a:p>
        </p:txBody>
      </p:sp>
    </p:spTree>
    <p:extLst>
      <p:ext uri="{BB962C8B-B14F-4D97-AF65-F5344CB8AC3E}">
        <p14:creationId xmlns:p14="http://schemas.microsoft.com/office/powerpoint/2010/main" val="93872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18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5375D"/>
                </a:solidFill>
              </a:rPr>
              <a:t>Top performance in </a:t>
            </a:r>
            <a:r>
              <a:rPr lang="cs-CZ" sz="1200" dirty="0" err="1">
                <a:solidFill>
                  <a:srgbClr val="05375D"/>
                </a:solidFill>
              </a:rPr>
              <a:t>low</a:t>
            </a:r>
            <a:r>
              <a:rPr lang="cs-CZ" sz="1200" dirty="0">
                <a:solidFill>
                  <a:srgbClr val="05375D"/>
                </a:solidFill>
              </a:rPr>
              <a:t> </a:t>
            </a:r>
            <a:r>
              <a:rPr lang="cs-CZ" sz="1200" dirty="0" err="1">
                <a:solidFill>
                  <a:srgbClr val="05375D"/>
                </a:solidFill>
              </a:rPr>
              <a:t>light</a:t>
            </a:r>
            <a:r>
              <a:rPr lang="cs-CZ" sz="1200" dirty="0">
                <a:solidFill>
                  <a:srgbClr val="05375D"/>
                </a:solidFill>
              </a:rPr>
              <a:t> </a:t>
            </a:r>
            <a:r>
              <a:rPr lang="cs-CZ" sz="1200" dirty="0" err="1">
                <a:solidFill>
                  <a:srgbClr val="05375D"/>
                </a:solidFill>
              </a:rPr>
              <a:t>conditions</a:t>
            </a:r>
            <a:r>
              <a:rPr lang="cs-CZ" sz="1200" dirty="0">
                <a:solidFill>
                  <a:srgbClr val="05375D"/>
                </a:solidFill>
              </a:rPr>
              <a:t> </a:t>
            </a:r>
          </a:p>
          <a:p>
            <a:r>
              <a:rPr lang="cs-CZ" sz="1200" dirty="0" err="1">
                <a:solidFill>
                  <a:srgbClr val="05375D"/>
                </a:solidFill>
              </a:rPr>
              <a:t>Difference</a:t>
            </a:r>
            <a:r>
              <a:rPr lang="cs-CZ" sz="1200" dirty="0">
                <a:solidFill>
                  <a:srgbClr val="05375D"/>
                </a:solidFill>
              </a:rPr>
              <a:t> </a:t>
            </a:r>
            <a:r>
              <a:rPr lang="cs-CZ" sz="1200" dirty="0" err="1">
                <a:solidFill>
                  <a:srgbClr val="05375D"/>
                </a:solidFill>
              </a:rPr>
              <a:t>between</a:t>
            </a:r>
            <a:r>
              <a:rPr lang="cs-CZ" sz="1200" dirty="0">
                <a:solidFill>
                  <a:srgbClr val="05375D"/>
                </a:solidFill>
              </a:rPr>
              <a:t> 2N® IP </a:t>
            </a:r>
            <a:r>
              <a:rPr lang="cs-CZ" sz="1200" dirty="0" err="1">
                <a:solidFill>
                  <a:srgbClr val="05375D"/>
                </a:solidFill>
              </a:rPr>
              <a:t>Verso</a:t>
            </a:r>
            <a:r>
              <a:rPr lang="cs-CZ" sz="1200" dirty="0">
                <a:solidFill>
                  <a:srgbClr val="05375D"/>
                </a:solidFill>
              </a:rPr>
              <a:t> (w/o WDR) and 2N® IP Style (</a:t>
            </a:r>
            <a:r>
              <a:rPr lang="cs-CZ" sz="1200" dirty="0" err="1">
                <a:solidFill>
                  <a:srgbClr val="05375D"/>
                </a:solidFill>
              </a:rPr>
              <a:t>with</a:t>
            </a:r>
            <a:r>
              <a:rPr lang="cs-CZ" sz="1200" dirty="0">
                <a:solidFill>
                  <a:srgbClr val="05375D"/>
                </a:solidFill>
              </a:rPr>
              <a:t> WDR) in </a:t>
            </a:r>
            <a:r>
              <a:rPr lang="cs-CZ" sz="1200" dirty="0" err="1">
                <a:solidFill>
                  <a:srgbClr val="05375D"/>
                </a:solidFill>
              </a:rPr>
              <a:t>the</a:t>
            </a:r>
            <a:r>
              <a:rPr lang="cs-CZ" sz="1200" dirty="0">
                <a:solidFill>
                  <a:srgbClr val="05375D"/>
                </a:solidFill>
              </a:rPr>
              <a:t> </a:t>
            </a:r>
            <a:r>
              <a:rPr lang="cs-CZ" sz="1200" dirty="0" err="1">
                <a:solidFill>
                  <a:srgbClr val="05375D"/>
                </a:solidFill>
              </a:rPr>
              <a:t>dark</a:t>
            </a:r>
            <a:r>
              <a:rPr lang="cs-CZ" sz="1200" dirty="0">
                <a:solidFill>
                  <a:srgbClr val="05375D"/>
                </a:solidFill>
              </a:rPr>
              <a:t> area </a:t>
            </a:r>
            <a:r>
              <a:rPr lang="cs-CZ" sz="1200" dirty="0" err="1">
                <a:solidFill>
                  <a:srgbClr val="05375D"/>
                </a:solidFill>
              </a:rPr>
              <a:t>facing</a:t>
            </a:r>
            <a:r>
              <a:rPr lang="cs-CZ" sz="1200" dirty="0">
                <a:solidFill>
                  <a:srgbClr val="05375D"/>
                </a:solidFill>
              </a:rPr>
              <a:t> </a:t>
            </a:r>
            <a:r>
              <a:rPr lang="cs-CZ" sz="1200" dirty="0" err="1">
                <a:solidFill>
                  <a:srgbClr val="05375D"/>
                </a:solidFill>
              </a:rPr>
              <a:t>the</a:t>
            </a:r>
            <a:r>
              <a:rPr lang="cs-CZ" sz="1200" dirty="0">
                <a:solidFill>
                  <a:srgbClr val="05375D"/>
                </a:solidFill>
              </a:rPr>
              <a:t> direct </a:t>
            </a:r>
            <a:r>
              <a:rPr lang="cs-CZ" sz="1200" dirty="0" err="1">
                <a:solidFill>
                  <a:srgbClr val="05375D"/>
                </a:solidFill>
              </a:rPr>
              <a:t>sunlight</a:t>
            </a:r>
            <a:endParaRPr lang="cs-CZ" sz="1200" dirty="0">
              <a:solidFill>
                <a:srgbClr val="05375D"/>
              </a:solidFill>
            </a:endParaRPr>
          </a:p>
          <a:p>
            <a:endParaRPr lang="cs-CZ" sz="1200" dirty="0">
              <a:solidFill>
                <a:srgbClr val="0537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solidFill>
                  <a:schemeClr val="tx2"/>
                </a:solidFill>
              </a:rPr>
              <a:t>C</a:t>
            </a:r>
            <a:r>
              <a:rPr lang="en-US" sz="1200" b="1" dirty="0" err="1">
                <a:solidFill>
                  <a:schemeClr val="tx2"/>
                </a:solidFill>
              </a:rPr>
              <a:t>amera</a:t>
            </a:r>
            <a:r>
              <a:rPr lang="cs-CZ" sz="1200" b="1" dirty="0">
                <a:solidFill>
                  <a:schemeClr val="tx2"/>
                </a:solidFill>
              </a:rPr>
              <a:t> </a:t>
            </a:r>
            <a:r>
              <a:rPr lang="cs-CZ" sz="1200" b="1" dirty="0" err="1">
                <a:solidFill>
                  <a:schemeClr val="tx2"/>
                </a:solidFill>
              </a:rPr>
              <a:t>of</a:t>
            </a:r>
            <a:r>
              <a:rPr lang="cs-CZ" sz="1200" b="1" dirty="0">
                <a:solidFill>
                  <a:schemeClr val="tx2"/>
                </a:solidFill>
              </a:rPr>
              <a:t> 2N IP Style </a:t>
            </a:r>
            <a:r>
              <a:rPr lang="cs-CZ" sz="1200" b="1" dirty="0" err="1">
                <a:solidFill>
                  <a:schemeClr val="tx2"/>
                </a:solidFill>
              </a:rPr>
              <a:t>with</a:t>
            </a:r>
            <a:r>
              <a:rPr lang="cs-CZ" sz="1200" b="1" dirty="0">
                <a:solidFill>
                  <a:schemeClr val="tx2"/>
                </a:solidFill>
              </a:rPr>
              <a:t> </a:t>
            </a:r>
            <a:r>
              <a:rPr lang="cs-CZ" sz="1200" b="1" dirty="0" err="1">
                <a:solidFill>
                  <a:schemeClr val="tx2"/>
                </a:solidFill>
              </a:rPr>
              <a:t>all</a:t>
            </a:r>
            <a:r>
              <a:rPr lang="cs-CZ" sz="1200" b="1" dirty="0">
                <a:solidFill>
                  <a:schemeClr val="tx2"/>
                </a:solidFill>
              </a:rPr>
              <a:t> </a:t>
            </a:r>
            <a:r>
              <a:rPr lang="cs-CZ" sz="1200" b="1" dirty="0" err="1">
                <a:solidFill>
                  <a:schemeClr val="tx2"/>
                </a:solidFill>
              </a:rPr>
              <a:t>the</a:t>
            </a:r>
            <a:r>
              <a:rPr lang="cs-CZ" sz="1200" b="1" dirty="0">
                <a:solidFill>
                  <a:schemeClr val="tx2"/>
                </a:solidFill>
              </a:rPr>
              <a:t> </a:t>
            </a:r>
            <a:r>
              <a:rPr lang="cs-CZ" sz="1200" b="1" dirty="0" err="1">
                <a:solidFill>
                  <a:schemeClr val="tx2"/>
                </a:solidFill>
              </a:rPr>
              <a:t>postprocessing</a:t>
            </a:r>
            <a:r>
              <a:rPr lang="cs-CZ" sz="1200" b="1" dirty="0">
                <a:solidFill>
                  <a:schemeClr val="tx2"/>
                </a:solidFill>
              </a:rPr>
              <a:t> </a:t>
            </a:r>
            <a:r>
              <a:rPr lang="cs-CZ" sz="1200" b="1" dirty="0" err="1">
                <a:solidFill>
                  <a:schemeClr val="tx2"/>
                </a:solidFill>
              </a:rPr>
              <a:t>controled</a:t>
            </a:r>
            <a:r>
              <a:rPr lang="cs-CZ" sz="1200" b="1" dirty="0">
                <a:solidFill>
                  <a:schemeClr val="tx2"/>
                </a:solidFill>
              </a:rPr>
              <a:t> by ARTPEC -7 </a:t>
            </a:r>
            <a:r>
              <a:rPr lang="cs-CZ" sz="1200" b="1" dirty="0" err="1">
                <a:solidFill>
                  <a:schemeClr val="tx2"/>
                </a:solidFill>
              </a:rPr>
              <a:t>chipset</a:t>
            </a:r>
            <a:r>
              <a:rPr lang="en-US" sz="1200" b="1" dirty="0">
                <a:solidFill>
                  <a:schemeClr val="tx2"/>
                </a:solidFill>
              </a:rPr>
              <a:t> can compete with most outdoor IP cameras from leading manufacturers</a:t>
            </a:r>
            <a:endParaRPr lang="cs-CZ" sz="1200" b="1" dirty="0">
              <a:solidFill>
                <a:schemeClr val="tx2"/>
              </a:solidFill>
            </a:endParaRPr>
          </a:p>
          <a:p>
            <a:endParaRPr lang="cs-CZ" sz="1200" dirty="0">
              <a:solidFill>
                <a:srgbClr val="05375D"/>
              </a:solidFill>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11</a:t>
            </a:fld>
            <a:endParaRPr lang="cs-CZ"/>
          </a:p>
        </p:txBody>
      </p:sp>
    </p:spTree>
    <p:extLst>
      <p:ext uri="{BB962C8B-B14F-4D97-AF65-F5344CB8AC3E}">
        <p14:creationId xmlns:p14="http://schemas.microsoft.com/office/powerpoint/2010/main" val="372433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err="1">
                <a:solidFill>
                  <a:schemeClr val="tx1"/>
                </a:solidFill>
                <a:effectLst/>
                <a:latin typeface="+mn-lt"/>
                <a:ea typeface="+mn-ea"/>
                <a:cs typeface="+mn-cs"/>
              </a:rPr>
              <a:t>First</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of</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all</a:t>
            </a:r>
            <a:r>
              <a:rPr lang="cs-CZ" sz="1200" kern="1200" dirty="0">
                <a:solidFill>
                  <a:schemeClr val="tx1"/>
                </a:solidFill>
                <a:effectLst/>
                <a:latin typeface="+mn-lt"/>
                <a:ea typeface="+mn-ea"/>
                <a:cs typeface="+mn-cs"/>
              </a:rPr>
              <a:t> – BIG </a:t>
            </a:r>
            <a:r>
              <a:rPr lang="cs-CZ" sz="1200" kern="1200" dirty="0" err="1">
                <a:solidFill>
                  <a:schemeClr val="tx1"/>
                </a:solidFill>
                <a:effectLst/>
                <a:latin typeface="+mn-lt"/>
                <a:ea typeface="+mn-ea"/>
                <a:cs typeface="+mn-cs"/>
              </a:rPr>
              <a:t>screen</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menas</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comfort</a:t>
            </a:r>
            <a:r>
              <a:rPr lang="cs-CZ" sz="1200" kern="1200" dirty="0">
                <a:solidFill>
                  <a:schemeClr val="tx1"/>
                </a:solidFill>
                <a:effectLst/>
                <a:latin typeface="+mn-lt"/>
                <a:ea typeface="+mn-ea"/>
                <a:cs typeface="+mn-cs"/>
              </a:rPr>
              <a:t>, but </a:t>
            </a:r>
            <a:r>
              <a:rPr lang="cs-CZ" sz="1200" kern="1200" dirty="0" err="1">
                <a:solidFill>
                  <a:schemeClr val="tx1"/>
                </a:solidFill>
                <a:effectLst/>
                <a:latin typeface="+mn-lt"/>
                <a:ea typeface="+mn-ea"/>
                <a:cs typeface="+mn-cs"/>
              </a:rPr>
              <a:t>we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went</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beyond</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just have a big </a:t>
            </a:r>
            <a:r>
              <a:rPr lang="en-US" sz="1200" kern="1200" dirty="0" err="1">
                <a:solidFill>
                  <a:schemeClr val="tx1"/>
                </a:solidFill>
                <a:effectLst/>
                <a:latin typeface="+mn-lt"/>
                <a:ea typeface="+mn-ea"/>
                <a:cs typeface="+mn-cs"/>
              </a:rPr>
              <a:t>srcreen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We spend several </a:t>
            </a:r>
            <a:r>
              <a:rPr lang="en-US" sz="1200" kern="1200" dirty="0" err="1">
                <a:solidFill>
                  <a:schemeClr val="tx1"/>
                </a:solidFill>
                <a:effectLst/>
                <a:latin typeface="+mn-lt"/>
                <a:ea typeface="+mn-ea"/>
                <a:cs typeface="+mn-cs"/>
              </a:rPr>
              <a:t>mont</a:t>
            </a:r>
            <a:r>
              <a:rPr lang="cs-CZ" sz="1200"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s to develop our own display framework to make all animations and interactions lightning fast, so you have real feeling of luxury </a:t>
            </a:r>
          </a:p>
          <a:p>
            <a:pPr algn="just"/>
            <a:r>
              <a:rPr lang="en-US" sz="1800" b="0" i="0" u="none" strike="noStrike" baseline="0" dirty="0">
                <a:solidFill>
                  <a:srgbClr val="000000"/>
                </a:solidFill>
                <a:latin typeface="Gotham SSm Book"/>
              </a:rPr>
              <a:t>The extreme brightness of the display guarantees excellent readability, even in direct sunlight. </a:t>
            </a:r>
            <a:endParaRPr lang="cs-CZ" sz="1800" b="0" i="0" u="none" strike="noStrike" baseline="0" dirty="0">
              <a:solidFill>
                <a:srgbClr val="000000"/>
              </a:solidFill>
              <a:latin typeface="Gotham SSm Book"/>
            </a:endParaRPr>
          </a:p>
          <a:p>
            <a:pPr algn="just"/>
            <a:r>
              <a:rPr lang="en-US" sz="1800" b="0" i="0" u="none" strike="noStrike" baseline="0" dirty="0">
                <a:solidFill>
                  <a:srgbClr val="000000"/>
                </a:solidFill>
                <a:latin typeface="Gotham SSm Book"/>
              </a:rPr>
              <a:t>You will also captivate users with the immediate response and smooth animations.</a:t>
            </a:r>
            <a:endParaRPr lang="cs-CZ" sz="1800" b="0" i="0" u="none" strike="noStrike" baseline="0" dirty="0">
              <a:solidFill>
                <a:srgbClr val="000000"/>
              </a:solidFill>
              <a:latin typeface="Gotham SSm Book"/>
            </a:endParaRPr>
          </a:p>
          <a:p>
            <a:pPr algn="just"/>
            <a:r>
              <a:rPr lang="en-US" dirty="0"/>
              <a:t>With resolution 1280x800  the </a:t>
            </a:r>
            <a:r>
              <a:rPr lang="cs-CZ" dirty="0" err="1"/>
              <a:t>picture</a:t>
            </a:r>
            <a:r>
              <a:rPr lang="cs-CZ" dirty="0"/>
              <a:t> and </a:t>
            </a:r>
            <a:r>
              <a:rPr lang="cs-CZ" dirty="0" err="1"/>
              <a:t>animations</a:t>
            </a:r>
            <a:r>
              <a:rPr lang="cs-CZ" dirty="0"/>
              <a:t> are</a:t>
            </a:r>
            <a:r>
              <a:rPr lang="en-US" dirty="0"/>
              <a:t> nice and sharp. </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12</a:t>
            </a:fld>
            <a:endParaRPr lang="cs-CZ"/>
          </a:p>
        </p:txBody>
      </p:sp>
    </p:spTree>
    <p:extLst>
      <p:ext uri="{BB962C8B-B14F-4D97-AF65-F5344CB8AC3E}">
        <p14:creationId xmlns:p14="http://schemas.microsoft.com/office/powerpoint/2010/main" val="986864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Also we knew that Office installation has different needs from residential </a:t>
            </a:r>
          </a:p>
          <a:p>
            <a:pPr algn="just"/>
            <a:r>
              <a:rPr lang="en-US" sz="1800" b="0" i="0" u="none" strike="noStrike" baseline="0" dirty="0">
                <a:solidFill>
                  <a:srgbClr val="000000"/>
                </a:solidFill>
                <a:latin typeface="Gotham SSm Book"/>
              </a:rPr>
              <a:t>Select from 2 different ways of displaying the intercom’s user interface. </a:t>
            </a:r>
            <a:r>
              <a:rPr lang="cs-CZ" sz="1800" b="0" i="0" u="none" strike="noStrike" baseline="0" dirty="0" err="1">
                <a:solidFill>
                  <a:srgbClr val="000000"/>
                </a:solidFill>
                <a:latin typeface="Gotham SSm Book"/>
              </a:rPr>
              <a:t>For</a:t>
            </a:r>
            <a:r>
              <a:rPr lang="cs-CZ" sz="1800" b="0" i="0" u="none" strike="noStrike" baseline="0" dirty="0">
                <a:solidFill>
                  <a:srgbClr val="000000"/>
                </a:solidFill>
                <a:latin typeface="Gotham SSm Book"/>
              </a:rPr>
              <a:t> apartment </a:t>
            </a:r>
            <a:r>
              <a:rPr lang="cs-CZ" sz="1800" b="0" i="0" u="none" strike="noStrike" baseline="0" dirty="0" err="1">
                <a:solidFill>
                  <a:srgbClr val="000000"/>
                </a:solidFill>
                <a:latin typeface="Gotham SSm Book"/>
              </a:rPr>
              <a:t>building</a:t>
            </a:r>
            <a:r>
              <a:rPr lang="cs-CZ" sz="1800" b="0" i="0" u="none" strike="noStrike" baseline="0" dirty="0">
                <a:solidFill>
                  <a:srgbClr val="000000"/>
                </a:solidFill>
                <a:latin typeface="Gotham SSm Book"/>
              </a:rPr>
              <a:t> </a:t>
            </a:r>
            <a:r>
              <a:rPr lang="en-US" sz="1800" b="0" i="0" u="none" strike="noStrike" baseline="0" dirty="0">
                <a:solidFill>
                  <a:srgbClr val="000000"/>
                </a:solidFill>
                <a:latin typeface="Gotham SSm Book"/>
              </a:rPr>
              <a:t>the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integrator</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can</a:t>
            </a:r>
            <a:r>
              <a:rPr lang="cs-CZ" sz="1800" b="0" i="0" u="none" strike="noStrike" baseline="0" dirty="0">
                <a:solidFill>
                  <a:srgbClr val="000000"/>
                </a:solidFill>
                <a:latin typeface="Gotham SSm Book"/>
              </a:rPr>
              <a:t> setup </a:t>
            </a:r>
            <a:r>
              <a:rPr lang="cs-CZ" sz="1800" b="0" i="0" u="none" strike="noStrike" baseline="0" dirty="0" err="1">
                <a:solidFill>
                  <a:srgbClr val="000000"/>
                </a:solidFill>
                <a:latin typeface="Gotham SSm Book"/>
              </a:rPr>
              <a:t>only</a:t>
            </a:r>
            <a:r>
              <a:rPr lang="cs-CZ" sz="1800" b="0" i="0" u="none" strike="noStrike" baseline="0" dirty="0">
                <a:solidFill>
                  <a:srgbClr val="000000"/>
                </a:solidFill>
                <a:latin typeface="Gotham SSm Book"/>
              </a:rPr>
              <a:t> „direktory“ mode – list </a:t>
            </a:r>
            <a:r>
              <a:rPr lang="cs-CZ" sz="1800" b="0" i="0" u="none" strike="noStrike" baseline="0" dirty="0" err="1">
                <a:solidFill>
                  <a:srgbClr val="000000"/>
                </a:solidFill>
                <a:latin typeface="Gotham SSm Book"/>
              </a:rPr>
              <a:t>of</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contacts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For</a:t>
            </a:r>
            <a:r>
              <a:rPr lang="cs-CZ" sz="1800" b="0" i="0" u="none" strike="noStrike" baseline="0" dirty="0">
                <a:solidFill>
                  <a:srgbClr val="000000"/>
                </a:solidFill>
                <a:latin typeface="Gotham SSm Book"/>
              </a:rPr>
              <a:t> </a:t>
            </a:r>
            <a:r>
              <a:rPr lang="en-US" sz="1800" b="0" i="0" u="none" strike="noStrike" baseline="0" dirty="0">
                <a:solidFill>
                  <a:srgbClr val="000000"/>
                </a:solidFill>
                <a:latin typeface="Gotham SSm Book"/>
              </a:rPr>
              <a:t>office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complexes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with</a:t>
            </a:r>
            <a:r>
              <a:rPr lang="cs-CZ" sz="1800" b="0" i="0" u="none" strike="noStrike" baseline="0" dirty="0">
                <a:solidFill>
                  <a:srgbClr val="000000"/>
                </a:solidFill>
                <a:latin typeface="Gotham SSm Book"/>
              </a:rPr>
              <a:t> many </a:t>
            </a:r>
            <a:r>
              <a:rPr lang="cs-CZ" sz="1800" b="0" i="0" u="none" strike="noStrike" baseline="0" dirty="0" err="1">
                <a:solidFill>
                  <a:srgbClr val="000000"/>
                </a:solidFill>
                <a:latin typeface="Gotham SSm Book"/>
              </a:rPr>
              <a:t>companies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inside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it</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better</a:t>
            </a:r>
            <a:r>
              <a:rPr lang="cs-CZ" sz="1800" b="0" i="0" u="none" strike="noStrike" baseline="0" dirty="0">
                <a:solidFill>
                  <a:srgbClr val="000000"/>
                </a:solidFill>
                <a:latin typeface="Gotham SSm Book"/>
              </a:rPr>
              <a:t> to use „</a:t>
            </a:r>
            <a:r>
              <a:rPr lang="cs-CZ" sz="1800" b="0" i="0" u="none" strike="noStrike" baseline="0" dirty="0" err="1">
                <a:solidFill>
                  <a:srgbClr val="000000"/>
                </a:solidFill>
                <a:latin typeface="Gotham SSm Book"/>
              </a:rPr>
              <a:t>card</a:t>
            </a:r>
            <a:r>
              <a:rPr lang="cs-CZ" sz="1800" b="0" i="0" u="none" strike="noStrike" baseline="0" dirty="0">
                <a:solidFill>
                  <a:srgbClr val="000000"/>
                </a:solidFill>
                <a:latin typeface="Gotham SSm Book"/>
              </a:rPr>
              <a:t>“ mode – </a:t>
            </a:r>
            <a:r>
              <a:rPr lang="cs-CZ" sz="1800" b="0" i="0" u="none" strike="noStrike" baseline="0" dirty="0" err="1">
                <a:solidFill>
                  <a:srgbClr val="000000"/>
                </a:solidFill>
                <a:latin typeface="Gotham SSm Book"/>
              </a:rPr>
              <a:t>each</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company</a:t>
            </a:r>
            <a:r>
              <a:rPr lang="cs-CZ" sz="1800" b="0" i="0" u="none" strike="noStrike" baseline="0" dirty="0">
                <a:solidFill>
                  <a:srgbClr val="000000"/>
                </a:solidFill>
                <a:latin typeface="Gotham SSm Book"/>
              </a:rPr>
              <a:t> has </a:t>
            </a:r>
            <a:r>
              <a:rPr lang="cs-CZ" sz="1800" b="0" i="0" u="none" strike="noStrike" baseline="0" dirty="0" err="1">
                <a:solidFill>
                  <a:srgbClr val="000000"/>
                </a:solidFill>
                <a:latin typeface="Gotham SSm Book"/>
              </a:rPr>
              <a:t>its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own</a:t>
            </a:r>
            <a:r>
              <a:rPr lang="cs-CZ" sz="1800" b="0" i="0" u="none" strike="noStrike" baseline="0" dirty="0">
                <a:solidFill>
                  <a:srgbClr val="000000"/>
                </a:solidFill>
                <a:latin typeface="Gotham SSm Book"/>
              </a:rPr>
              <a:t> logo and </a:t>
            </a:r>
            <a:r>
              <a:rPr lang="cs-CZ" sz="1800" b="0" i="0" u="none" strike="noStrike" baseline="0" dirty="0" err="1">
                <a:solidFill>
                  <a:srgbClr val="000000"/>
                </a:solidFill>
                <a:latin typeface="Gotham SSm Book"/>
              </a:rPr>
              <a:t>folder</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with</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the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employees</a:t>
            </a:r>
            <a:r>
              <a:rPr lang="cs-CZ" sz="1800" b="0" i="0" u="none" strike="noStrike" baseline="0" dirty="0">
                <a:solidFill>
                  <a:srgbClr val="000000"/>
                </a:solidFill>
                <a:latin typeface="Gotham SSm Book"/>
              </a:rPr>
              <a:t>.. </a:t>
            </a:r>
          </a:p>
          <a:p>
            <a:pPr algn="just"/>
            <a:r>
              <a:rPr lang="cs-CZ" sz="1800" b="0" i="0" u="none" strike="noStrike" baseline="0" dirty="0" err="1">
                <a:solidFill>
                  <a:srgbClr val="000000"/>
                </a:solidFill>
                <a:latin typeface="Gotham SSm Book"/>
              </a:rPr>
              <a:t>Also</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idle</a:t>
            </a:r>
            <a:r>
              <a:rPr lang="cs-CZ" sz="1800" b="0" i="0" u="none" strike="noStrike" baseline="0" dirty="0">
                <a:solidFill>
                  <a:srgbClr val="000000"/>
                </a:solidFill>
                <a:latin typeface="Gotham SSm Book"/>
              </a:rPr>
              <a:t> mode </a:t>
            </a:r>
            <a:r>
              <a:rPr lang="cs-CZ" sz="1800" b="0" i="0" u="none" strike="noStrike" baseline="0" dirty="0" err="1">
                <a:solidFill>
                  <a:srgbClr val="000000"/>
                </a:solidFill>
                <a:latin typeface="Gotham SSm Book"/>
              </a:rPr>
              <a:t>offers</a:t>
            </a:r>
            <a:r>
              <a:rPr lang="cs-CZ" sz="1800" b="0" i="0" u="none" strike="noStrike" baseline="0" dirty="0">
                <a:solidFill>
                  <a:srgbClr val="000000"/>
                </a:solidFill>
                <a:latin typeface="Gotham SSm Book"/>
              </a:rPr>
              <a:t> more </a:t>
            </a:r>
            <a:r>
              <a:rPr lang="cs-CZ" sz="1800" b="0" i="0" u="none" strike="noStrike" baseline="0" dirty="0" err="1">
                <a:solidFill>
                  <a:srgbClr val="000000"/>
                </a:solidFill>
                <a:latin typeface="Gotham SSm Book"/>
              </a:rPr>
              <a:t>possibilities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how</a:t>
            </a:r>
            <a:r>
              <a:rPr lang="cs-CZ" sz="1800" b="0" i="0" u="none" strike="noStrike" baseline="0" dirty="0">
                <a:solidFill>
                  <a:srgbClr val="000000"/>
                </a:solidFill>
                <a:latin typeface="Gotham SSm Book"/>
              </a:rPr>
              <a:t> to set </a:t>
            </a:r>
            <a:r>
              <a:rPr lang="cs-CZ" sz="1800" b="0" i="0" u="none" strike="noStrike" baseline="0" dirty="0" err="1">
                <a:solidFill>
                  <a:srgbClr val="000000"/>
                </a:solidFill>
                <a:latin typeface="Gotham SSm Book"/>
              </a:rPr>
              <a:t>it</a:t>
            </a:r>
            <a:r>
              <a:rPr lang="cs-CZ" sz="1800" b="0" i="0" u="none" strike="noStrike" baseline="0" dirty="0">
                <a:solidFill>
                  <a:srgbClr val="000000"/>
                </a:solidFill>
                <a:latin typeface="Gotham SSm Book"/>
              </a:rPr>
              <a:t> up – let </a:t>
            </a:r>
            <a:r>
              <a:rPr lang="cs-CZ" sz="1800" b="0" i="0" u="none" strike="noStrike" baseline="0" dirty="0" err="1">
                <a:solidFill>
                  <a:srgbClr val="000000"/>
                </a:solidFill>
                <a:latin typeface="Gotham SSm Book"/>
              </a:rPr>
              <a:t>the</a:t>
            </a:r>
            <a:r>
              <a:rPr lang="cs-CZ" sz="1800" b="0" i="0" u="none" strike="noStrike" baseline="0" dirty="0">
                <a:solidFill>
                  <a:srgbClr val="000000"/>
                </a:solidFill>
                <a:latin typeface="Gotham SSm Book"/>
              </a:rPr>
              <a:t> Customer </a:t>
            </a:r>
            <a:r>
              <a:rPr lang="cs-CZ" sz="1800" b="0" i="0" u="none" strike="noStrike" baseline="0" dirty="0" err="1">
                <a:solidFill>
                  <a:srgbClr val="000000"/>
                </a:solidFill>
                <a:latin typeface="Gotham SSm Book"/>
              </a:rPr>
              <a:t>choose</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if</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they</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want</a:t>
            </a:r>
            <a:r>
              <a:rPr lang="cs-CZ" sz="1800" b="0" i="0" u="none" strike="noStrike" baseline="0" dirty="0">
                <a:solidFill>
                  <a:srgbClr val="000000"/>
                </a:solidFill>
                <a:latin typeface="Gotham SSm Book"/>
              </a:rPr>
              <a:t> to display </a:t>
            </a:r>
            <a:r>
              <a:rPr lang="cs-CZ" sz="1800" b="0" i="0" u="none" strike="noStrike" baseline="0" dirty="0" err="1">
                <a:solidFill>
                  <a:srgbClr val="000000"/>
                </a:solidFill>
                <a:latin typeface="Gotham SSm Book"/>
              </a:rPr>
              <a:t>some</a:t>
            </a:r>
            <a:r>
              <a:rPr lang="cs-CZ" sz="1800" b="0" i="0" u="none" strike="noStrike" baseline="0" dirty="0">
                <a:solidFill>
                  <a:srgbClr val="000000"/>
                </a:solidFill>
                <a:latin typeface="Gotham SSm Book"/>
              </a:rPr>
              <a:t> logo, </a:t>
            </a:r>
            <a:r>
              <a:rPr lang="cs-CZ" sz="1800" b="0" i="0" u="none" strike="noStrike" baseline="0" dirty="0" err="1">
                <a:solidFill>
                  <a:srgbClr val="000000"/>
                </a:solidFill>
                <a:latin typeface="Gotham SSm Book"/>
              </a:rPr>
              <a:t>building</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address</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or</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slideshow</a:t>
            </a:r>
            <a:r>
              <a:rPr lang="cs-CZ" sz="1800" b="0" i="0" u="none" strike="noStrike" baseline="0" dirty="0">
                <a:solidFill>
                  <a:srgbClr val="000000"/>
                </a:solidFill>
                <a:latin typeface="Gotham SSm Book"/>
              </a:rPr>
              <a:t> </a:t>
            </a:r>
            <a:r>
              <a:rPr lang="cs-CZ" sz="1800" b="0" i="0" u="none" strike="noStrike" baseline="0" dirty="0" err="1">
                <a:solidFill>
                  <a:srgbClr val="000000"/>
                </a:solidFill>
                <a:latin typeface="Gotham SSm Book"/>
              </a:rPr>
              <a:t>of</a:t>
            </a:r>
            <a:r>
              <a:rPr lang="cs-CZ" sz="1800" b="0" i="0" u="none" strike="noStrike" baseline="0" dirty="0">
                <a:solidFill>
                  <a:srgbClr val="000000"/>
                </a:solidFill>
                <a:latin typeface="Gotham SSm Book"/>
              </a:rPr>
              <a:t> more </a:t>
            </a:r>
            <a:r>
              <a:rPr lang="cs-CZ" sz="1800" b="0" i="0" u="none" strike="noStrike" baseline="0" dirty="0" err="1">
                <a:solidFill>
                  <a:srgbClr val="000000"/>
                </a:solidFill>
                <a:latin typeface="Gotham SSm Book"/>
              </a:rPr>
              <a:t>pictures</a:t>
            </a:r>
            <a:r>
              <a:rPr lang="cs-CZ" sz="1800" b="0" i="0" u="none" strike="noStrike" baseline="0" dirty="0">
                <a:solidFill>
                  <a:srgbClr val="000000"/>
                </a:solidFill>
                <a:latin typeface="Gotham SSm Book"/>
              </a:rPr>
              <a:t>.</a:t>
            </a:r>
          </a:p>
          <a:p>
            <a:pPr algn="just"/>
            <a:r>
              <a:rPr lang="cs-CZ" sz="1800" b="0" i="0" u="none" strike="noStrike" baseline="0" dirty="0" err="1">
                <a:solidFill>
                  <a:srgbClr val="000000"/>
                </a:solidFill>
                <a:latin typeface="Gotham SSm Book"/>
              </a:rPr>
              <a:t>Simply</a:t>
            </a:r>
            <a:r>
              <a:rPr lang="cs-CZ" sz="1800" b="0" i="0" u="none" strike="noStrike" baseline="0" dirty="0">
                <a:solidFill>
                  <a:srgbClr val="000000"/>
                </a:solidFill>
                <a:latin typeface="Gotham SSm Book"/>
              </a:rPr>
              <a:t>, t</a:t>
            </a:r>
            <a:r>
              <a:rPr lang="en-US" sz="1800" b="0" i="0" u="none" strike="noStrike" baseline="0" dirty="0">
                <a:solidFill>
                  <a:srgbClr val="000000"/>
                </a:solidFill>
                <a:latin typeface="Gotham SSm Book"/>
              </a:rPr>
              <a:t>weak the user experience to perfection.</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13</a:t>
            </a:fld>
            <a:endParaRPr lang="cs-CZ"/>
          </a:p>
        </p:txBody>
      </p:sp>
    </p:spTree>
    <p:extLst>
      <p:ext uri="{BB962C8B-B14F-4D97-AF65-F5344CB8AC3E}">
        <p14:creationId xmlns:p14="http://schemas.microsoft.com/office/powerpoint/2010/main" val="329216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200" b="0" i="0" u="none" strike="noStrike" baseline="0" dirty="0" err="1">
                <a:solidFill>
                  <a:srgbClr val="000000"/>
                </a:solidFill>
                <a:latin typeface="+mj-lt"/>
              </a:rPr>
              <a:t>Another</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great</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advantage</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against</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the</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competitors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is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our</a:t>
            </a:r>
            <a:r>
              <a:rPr lang="cs-CZ" sz="1200" b="0" i="0" u="none" strike="noStrike" baseline="0" dirty="0">
                <a:solidFill>
                  <a:srgbClr val="000000"/>
                </a:solidFill>
                <a:latin typeface="+mj-lt"/>
              </a:rPr>
              <a:t> 3in1 </a:t>
            </a:r>
            <a:r>
              <a:rPr lang="cs-CZ" sz="1200" b="0" i="0" u="none" strike="noStrike" baseline="0" dirty="0" err="1">
                <a:solidFill>
                  <a:srgbClr val="000000"/>
                </a:solidFill>
                <a:latin typeface="+mj-lt"/>
              </a:rPr>
              <a:t>access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control</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system</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Besides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multi-frequency</a:t>
            </a:r>
            <a:r>
              <a:rPr lang="cs-CZ" sz="1200" b="0" i="0" u="none" strike="noStrike" baseline="0" dirty="0">
                <a:solidFill>
                  <a:srgbClr val="000000"/>
                </a:solidFill>
                <a:latin typeface="+mj-lt"/>
              </a:rPr>
              <a:t> RFID </a:t>
            </a:r>
            <a:r>
              <a:rPr lang="cs-CZ" sz="1200" b="0" i="0" u="none" strike="noStrike" baseline="0" dirty="0" err="1">
                <a:solidFill>
                  <a:srgbClr val="000000"/>
                </a:solidFill>
                <a:latin typeface="+mj-lt"/>
              </a:rPr>
              <a:t>reader</a:t>
            </a:r>
            <a:r>
              <a:rPr lang="cs-CZ" sz="1200" b="0" i="0" u="none" strike="noStrike" baseline="0" dirty="0">
                <a:solidFill>
                  <a:srgbClr val="000000"/>
                </a:solidFill>
                <a:latin typeface="+mj-lt"/>
              </a:rPr>
              <a:t> and PIN </a:t>
            </a:r>
            <a:r>
              <a:rPr lang="cs-CZ" sz="1200" b="0" i="0" u="none" strike="noStrike" baseline="0" dirty="0" err="1">
                <a:solidFill>
                  <a:srgbClr val="000000"/>
                </a:solidFill>
                <a:latin typeface="+mj-lt"/>
              </a:rPr>
              <a:t>keypad</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the</a:t>
            </a:r>
            <a:r>
              <a:rPr lang="cs-CZ" sz="1200" b="0" i="0" u="none" strike="noStrike" baseline="0" dirty="0">
                <a:solidFill>
                  <a:srgbClr val="000000"/>
                </a:solidFill>
                <a:latin typeface="+mj-lt"/>
              </a:rPr>
              <a:t> IP Style </a:t>
            </a:r>
            <a:r>
              <a:rPr lang="cs-CZ" sz="1200" b="0" i="0" u="none" strike="noStrike" baseline="0" dirty="0" err="1">
                <a:solidFill>
                  <a:srgbClr val="000000"/>
                </a:solidFill>
                <a:latin typeface="+mj-lt"/>
              </a:rPr>
              <a:t>supports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our</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patented</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WaveKey</a:t>
            </a:r>
            <a:r>
              <a:rPr lang="cs-CZ" sz="1200" b="0" i="0" u="none" strike="noStrike" baseline="0" dirty="0">
                <a:solidFill>
                  <a:srgbClr val="000000"/>
                </a:solidFill>
                <a:latin typeface="+mj-lt"/>
              </a:rPr>
              <a:t> technology </a:t>
            </a:r>
            <a:r>
              <a:rPr lang="cs-CZ" sz="1200" b="0" i="0" u="none" strike="noStrike" baseline="0" dirty="0" err="1">
                <a:solidFill>
                  <a:srgbClr val="000000"/>
                </a:solidFill>
                <a:latin typeface="+mj-lt"/>
              </a:rPr>
              <a:t>for</a:t>
            </a:r>
            <a:r>
              <a:rPr lang="cs-CZ" sz="1200" b="0" i="0" u="none" strike="noStrike" baseline="0" dirty="0">
                <a:solidFill>
                  <a:srgbClr val="000000"/>
                </a:solidFill>
                <a:latin typeface="+mj-lt"/>
              </a:rPr>
              <a:t> mobile </a:t>
            </a:r>
            <a:r>
              <a:rPr lang="cs-CZ" sz="1200" b="0" i="0" u="none" strike="noStrike" baseline="0" dirty="0" err="1">
                <a:solidFill>
                  <a:srgbClr val="000000"/>
                </a:solidFill>
                <a:latin typeface="+mj-lt"/>
              </a:rPr>
              <a:t>access</a:t>
            </a:r>
            <a:r>
              <a:rPr lang="cs-CZ" sz="1200" b="0" i="0" u="none" strike="noStrike" baseline="0" dirty="0">
                <a:solidFill>
                  <a:srgbClr val="000000"/>
                </a:solidFill>
                <a:latin typeface="+mj-lt"/>
              </a:rPr>
              <a:t>. It </a:t>
            </a:r>
            <a:r>
              <a:rPr lang="cs-CZ" sz="1200" b="0" i="0" u="none" strike="noStrike" baseline="0" dirty="0" err="1">
                <a:solidFill>
                  <a:srgbClr val="000000"/>
                </a:solidFill>
                <a:latin typeface="+mj-lt"/>
              </a:rPr>
              <a:t>brings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the</a:t>
            </a:r>
            <a:r>
              <a:rPr lang="cs-CZ" sz="1200" b="0" i="0" u="none" strike="noStrike" baseline="0" dirty="0">
                <a:solidFill>
                  <a:srgbClr val="000000"/>
                </a:solidFill>
                <a:latin typeface="+mj-lt"/>
              </a:rPr>
              <a:t> reliability and </a:t>
            </a:r>
            <a:r>
              <a:rPr lang="cs-CZ" sz="1200" b="0" i="0" u="none" strike="noStrike" baseline="0" dirty="0" err="1">
                <a:solidFill>
                  <a:srgbClr val="000000"/>
                </a:solidFill>
                <a:latin typeface="+mj-lt"/>
              </a:rPr>
              <a:t>convenience</a:t>
            </a:r>
            <a:r>
              <a:rPr lang="cs-CZ" sz="1200" b="0" i="0" u="none" strike="noStrike" baseline="0" dirty="0">
                <a:solidFill>
                  <a:srgbClr val="000000"/>
                </a:solidFill>
                <a:latin typeface="+mj-lt"/>
              </a:rPr>
              <a:t> to </a:t>
            </a:r>
            <a:r>
              <a:rPr lang="cs-CZ" sz="1200" b="0" i="0" u="none" strike="noStrike" baseline="0" dirty="0" err="1">
                <a:solidFill>
                  <a:srgbClr val="000000"/>
                </a:solidFill>
                <a:latin typeface="+mj-lt"/>
              </a:rPr>
              <a:t>the</a:t>
            </a:r>
            <a:r>
              <a:rPr lang="cs-CZ" sz="1200" b="0" i="0" u="none" strike="noStrike" baseline="0" dirty="0">
                <a:solidFill>
                  <a:srgbClr val="000000"/>
                </a:solidFill>
                <a:latin typeface="+mj-lt"/>
              </a:rPr>
              <a:t> end </a:t>
            </a:r>
            <a:r>
              <a:rPr lang="cs-CZ" sz="1200" b="0" i="0" u="none" strike="noStrike" baseline="0" dirty="0" err="1">
                <a:solidFill>
                  <a:srgbClr val="000000"/>
                </a:solidFill>
                <a:latin typeface="+mj-lt"/>
              </a:rPr>
              <a:t>users</a:t>
            </a:r>
            <a:r>
              <a:rPr lang="cs-CZ" sz="1200" b="0" i="0" u="none" strike="noStrike" baseline="0" dirty="0">
                <a:solidFill>
                  <a:srgbClr val="000000"/>
                </a:solidFill>
                <a:latin typeface="+mj-lt"/>
              </a:rPr>
              <a:t> and </a:t>
            </a:r>
            <a:r>
              <a:rPr lang="cs-CZ" sz="1200" b="0" i="0" u="none" strike="noStrike" baseline="0" dirty="0" err="1">
                <a:solidFill>
                  <a:srgbClr val="000000"/>
                </a:solidFill>
                <a:latin typeface="+mj-lt"/>
              </a:rPr>
              <a:t>also</a:t>
            </a:r>
            <a:r>
              <a:rPr lang="cs-CZ" sz="1200" b="0" i="0" u="none" strike="noStrike" baseline="0" dirty="0">
                <a:solidFill>
                  <a:srgbClr val="000000"/>
                </a:solidFill>
                <a:latin typeface="+mj-lt"/>
              </a:rPr>
              <a:t> to </a:t>
            </a:r>
            <a:r>
              <a:rPr lang="cs-CZ" sz="1200" b="0" i="0" u="none" strike="noStrike" baseline="0" dirty="0" err="1">
                <a:solidFill>
                  <a:srgbClr val="000000"/>
                </a:solidFill>
                <a:latin typeface="+mj-lt"/>
              </a:rPr>
              <a:t>building</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managers</a:t>
            </a:r>
            <a:r>
              <a:rPr lang="cs-CZ" sz="1200" b="0" i="0" u="none" strike="noStrike" baseline="0" dirty="0">
                <a:solidFill>
                  <a:srgbClr val="000000"/>
                </a:solidFill>
                <a:latin typeface="+mj-lt"/>
              </a:rPr>
              <a:t>. They </a:t>
            </a:r>
            <a:r>
              <a:rPr lang="cs-CZ" sz="1200" b="0" i="0" u="none" strike="noStrike" baseline="0" dirty="0" err="1">
                <a:solidFill>
                  <a:srgbClr val="000000"/>
                </a:solidFill>
                <a:latin typeface="+mj-lt"/>
              </a:rPr>
              <a:t>can</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remotely</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issue</a:t>
            </a:r>
            <a:r>
              <a:rPr lang="cs-CZ" sz="1200" b="0" i="0" u="none" strike="noStrike" baseline="0" dirty="0">
                <a:solidFill>
                  <a:srgbClr val="000000"/>
                </a:solidFill>
                <a:latin typeface="+mj-lt"/>
              </a:rPr>
              <a:t> and </a:t>
            </a:r>
            <a:r>
              <a:rPr lang="cs-CZ" sz="1200" b="0" i="0" u="none" strike="noStrike" baseline="0" dirty="0" err="1">
                <a:solidFill>
                  <a:srgbClr val="000000"/>
                </a:solidFill>
                <a:latin typeface="+mj-lt"/>
              </a:rPr>
              <a:t>revoke</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crednetials</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completely</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for</a:t>
            </a:r>
            <a:r>
              <a:rPr lang="cs-CZ" sz="1200" b="0" i="0" u="none" strike="noStrike" baseline="0" dirty="0">
                <a:solidFill>
                  <a:srgbClr val="000000"/>
                </a:solidFill>
                <a:latin typeface="+mj-lt"/>
              </a:rPr>
              <a:t> free, </a:t>
            </a:r>
            <a:r>
              <a:rPr lang="cs-CZ" sz="1200" b="0" i="0" u="none" strike="noStrike" baseline="0" dirty="0" err="1">
                <a:solidFill>
                  <a:srgbClr val="000000"/>
                </a:solidFill>
                <a:latin typeface="+mj-lt"/>
              </a:rPr>
              <a:t>completely</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frictionless</a:t>
            </a:r>
            <a:r>
              <a:rPr lang="cs-CZ" sz="1200" b="0" i="0" u="none" strike="noStrike" baseline="0" dirty="0">
                <a:solidFill>
                  <a:srgbClr val="000000"/>
                </a:solidFill>
                <a:latin typeface="+mj-lt"/>
              </a:rPr>
              <a:t>. Plus </a:t>
            </a:r>
            <a:r>
              <a:rPr lang="cs-CZ" sz="1200" b="0" i="0" u="none" strike="noStrike" baseline="0" dirty="0" err="1">
                <a:solidFill>
                  <a:srgbClr val="000000"/>
                </a:solidFill>
                <a:latin typeface="+mj-lt"/>
              </a:rPr>
              <a:t>they</a:t>
            </a:r>
            <a:r>
              <a:rPr lang="cs-CZ" sz="1200" b="0" i="0" u="none" strike="noStrike" baseline="0" dirty="0">
                <a:solidFill>
                  <a:srgbClr val="000000"/>
                </a:solidFill>
                <a:latin typeface="+mj-lt"/>
              </a:rPr>
              <a:t> do not </a:t>
            </a:r>
            <a:r>
              <a:rPr lang="cs-CZ" sz="1200" b="0" i="0" u="none" strike="noStrike" baseline="0" dirty="0" err="1">
                <a:solidFill>
                  <a:srgbClr val="000000"/>
                </a:solidFill>
                <a:latin typeface="+mj-lt"/>
              </a:rPr>
              <a:t>need</a:t>
            </a:r>
            <a:r>
              <a:rPr lang="cs-CZ" sz="1200" b="0" i="0" u="none" strike="noStrike" baseline="0" dirty="0">
                <a:solidFill>
                  <a:srgbClr val="000000"/>
                </a:solidFill>
                <a:latin typeface="+mj-lt"/>
              </a:rPr>
              <a:t> to </a:t>
            </a:r>
            <a:r>
              <a:rPr lang="cs-CZ" sz="1200" b="0" i="0" u="none" strike="noStrike" baseline="0" dirty="0" err="1">
                <a:solidFill>
                  <a:srgbClr val="000000"/>
                </a:solidFill>
                <a:latin typeface="+mj-lt"/>
              </a:rPr>
              <a:t>spend</a:t>
            </a:r>
            <a:r>
              <a:rPr lang="cs-CZ" sz="1200" b="0" i="0" u="none" strike="noStrike" baseline="0" dirty="0">
                <a:solidFill>
                  <a:srgbClr val="000000"/>
                </a:solidFill>
                <a:latin typeface="+mj-lt"/>
              </a:rPr>
              <a:t> any cent </a:t>
            </a:r>
            <a:r>
              <a:rPr lang="cs-CZ" sz="1200" b="0" i="0" u="none" strike="noStrike" baseline="0" dirty="0" err="1">
                <a:solidFill>
                  <a:srgbClr val="000000"/>
                </a:solidFill>
                <a:latin typeface="+mj-lt"/>
              </a:rPr>
              <a:t>for</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lost</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or</a:t>
            </a:r>
            <a:r>
              <a:rPr lang="cs-CZ" sz="1200" b="0" i="0" u="none" strike="noStrike" baseline="0" dirty="0">
                <a:solidFill>
                  <a:srgbClr val="000000"/>
                </a:solidFill>
                <a:latin typeface="+mj-lt"/>
              </a:rPr>
              <a:t> </a:t>
            </a:r>
            <a:r>
              <a:rPr lang="cs-CZ" sz="1200" b="0" i="0" u="none" strike="noStrike" baseline="0" dirty="0" err="1">
                <a:solidFill>
                  <a:srgbClr val="000000"/>
                </a:solidFill>
                <a:latin typeface="+mj-lt"/>
              </a:rPr>
              <a:t>damaged</a:t>
            </a:r>
            <a:r>
              <a:rPr lang="cs-CZ" sz="1200" b="0" i="0" u="none" strike="noStrike" baseline="0" dirty="0">
                <a:solidFill>
                  <a:srgbClr val="000000"/>
                </a:solidFill>
                <a:latin typeface="+mj-lt"/>
              </a:rPr>
              <a:t> RFID </a:t>
            </a:r>
            <a:r>
              <a:rPr lang="cs-CZ" sz="1200" b="0" i="0" u="none" strike="noStrike" baseline="0" dirty="0" err="1">
                <a:solidFill>
                  <a:srgbClr val="000000"/>
                </a:solidFill>
                <a:latin typeface="+mj-lt"/>
              </a:rPr>
              <a:t>cards</a:t>
            </a:r>
            <a:r>
              <a:rPr lang="cs-CZ" sz="1200" b="0" i="0" u="none" strike="noStrike" baseline="0" dirty="0">
                <a:solidFill>
                  <a:srgbClr val="000000"/>
                </a:solidFill>
                <a:latin typeface="+mj-lt"/>
              </a:rPr>
              <a:t>.</a:t>
            </a:r>
            <a:endParaRPr lang="en-GB" sz="1200" b="0" i="0" u="none" strike="noStrike" baseline="0" dirty="0">
              <a:solidFill>
                <a:srgbClr val="000000"/>
              </a:solidFill>
              <a:latin typeface="+mj-lt"/>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14</a:t>
            </a:fld>
            <a:endParaRPr lang="cs-CZ"/>
          </a:p>
        </p:txBody>
      </p:sp>
    </p:spTree>
    <p:extLst>
      <p:ext uri="{BB962C8B-B14F-4D97-AF65-F5344CB8AC3E}">
        <p14:creationId xmlns:p14="http://schemas.microsoft.com/office/powerpoint/2010/main" val="220295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5375D"/>
                </a:solidFill>
              </a:rPr>
              <a:t>Top performance in </a:t>
            </a:r>
            <a:r>
              <a:rPr lang="cs-CZ" sz="1200" dirty="0" err="1">
                <a:solidFill>
                  <a:srgbClr val="05375D"/>
                </a:solidFill>
              </a:rPr>
              <a:t>low</a:t>
            </a:r>
            <a:r>
              <a:rPr lang="cs-CZ" sz="1200" dirty="0">
                <a:solidFill>
                  <a:srgbClr val="05375D"/>
                </a:solidFill>
              </a:rPr>
              <a:t> </a:t>
            </a:r>
            <a:r>
              <a:rPr lang="cs-CZ" sz="1200" dirty="0" err="1">
                <a:solidFill>
                  <a:srgbClr val="05375D"/>
                </a:solidFill>
              </a:rPr>
              <a:t>light</a:t>
            </a:r>
            <a:r>
              <a:rPr lang="cs-CZ" sz="1200" dirty="0">
                <a:solidFill>
                  <a:srgbClr val="05375D"/>
                </a:solidFill>
              </a:rPr>
              <a:t> </a:t>
            </a:r>
            <a:r>
              <a:rPr lang="cs-CZ" sz="1200" dirty="0" err="1">
                <a:solidFill>
                  <a:srgbClr val="05375D"/>
                </a:solidFill>
              </a:rPr>
              <a:t>conditions</a:t>
            </a:r>
            <a:r>
              <a:rPr lang="cs-CZ" sz="1200" dirty="0">
                <a:solidFill>
                  <a:srgbClr val="05375D"/>
                </a:solidFill>
              </a:rPr>
              <a:t> </a:t>
            </a:r>
          </a:p>
          <a:p>
            <a:r>
              <a:rPr lang="cs-CZ" sz="1200" dirty="0" err="1">
                <a:solidFill>
                  <a:srgbClr val="05375D"/>
                </a:solidFill>
              </a:rPr>
              <a:t>Difference</a:t>
            </a:r>
            <a:r>
              <a:rPr lang="cs-CZ" sz="1200" dirty="0">
                <a:solidFill>
                  <a:srgbClr val="05375D"/>
                </a:solidFill>
              </a:rPr>
              <a:t> </a:t>
            </a:r>
            <a:r>
              <a:rPr lang="cs-CZ" sz="1200" dirty="0" err="1">
                <a:solidFill>
                  <a:srgbClr val="05375D"/>
                </a:solidFill>
              </a:rPr>
              <a:t>between</a:t>
            </a:r>
            <a:r>
              <a:rPr lang="cs-CZ" sz="1200" dirty="0">
                <a:solidFill>
                  <a:srgbClr val="05375D"/>
                </a:solidFill>
              </a:rPr>
              <a:t> 2N® IP </a:t>
            </a:r>
            <a:r>
              <a:rPr lang="cs-CZ" sz="1200" dirty="0" err="1">
                <a:solidFill>
                  <a:srgbClr val="05375D"/>
                </a:solidFill>
              </a:rPr>
              <a:t>Verso</a:t>
            </a:r>
            <a:r>
              <a:rPr lang="cs-CZ" sz="1200" dirty="0">
                <a:solidFill>
                  <a:srgbClr val="05375D"/>
                </a:solidFill>
              </a:rPr>
              <a:t> (w/o WDR) and 2N® IP Style (</a:t>
            </a:r>
            <a:r>
              <a:rPr lang="cs-CZ" sz="1200" dirty="0" err="1">
                <a:solidFill>
                  <a:srgbClr val="05375D"/>
                </a:solidFill>
              </a:rPr>
              <a:t>with</a:t>
            </a:r>
            <a:r>
              <a:rPr lang="cs-CZ" sz="1200" dirty="0">
                <a:solidFill>
                  <a:srgbClr val="05375D"/>
                </a:solidFill>
              </a:rPr>
              <a:t> WDR) in </a:t>
            </a:r>
            <a:r>
              <a:rPr lang="cs-CZ" sz="1200" dirty="0" err="1">
                <a:solidFill>
                  <a:srgbClr val="05375D"/>
                </a:solidFill>
              </a:rPr>
              <a:t>the</a:t>
            </a:r>
            <a:r>
              <a:rPr lang="cs-CZ" sz="1200" dirty="0">
                <a:solidFill>
                  <a:srgbClr val="05375D"/>
                </a:solidFill>
              </a:rPr>
              <a:t> </a:t>
            </a:r>
            <a:r>
              <a:rPr lang="cs-CZ" sz="1200" dirty="0" err="1">
                <a:solidFill>
                  <a:srgbClr val="05375D"/>
                </a:solidFill>
              </a:rPr>
              <a:t>dark</a:t>
            </a:r>
            <a:r>
              <a:rPr lang="cs-CZ" sz="1200" dirty="0">
                <a:solidFill>
                  <a:srgbClr val="05375D"/>
                </a:solidFill>
              </a:rPr>
              <a:t> area </a:t>
            </a:r>
            <a:r>
              <a:rPr lang="cs-CZ" sz="1200" dirty="0" err="1">
                <a:solidFill>
                  <a:srgbClr val="05375D"/>
                </a:solidFill>
              </a:rPr>
              <a:t>facing</a:t>
            </a:r>
            <a:r>
              <a:rPr lang="cs-CZ" sz="1200" dirty="0">
                <a:solidFill>
                  <a:srgbClr val="05375D"/>
                </a:solidFill>
              </a:rPr>
              <a:t> </a:t>
            </a:r>
            <a:r>
              <a:rPr lang="cs-CZ" sz="1200" dirty="0" err="1">
                <a:solidFill>
                  <a:srgbClr val="05375D"/>
                </a:solidFill>
              </a:rPr>
              <a:t>the</a:t>
            </a:r>
            <a:r>
              <a:rPr lang="cs-CZ" sz="1200" dirty="0">
                <a:solidFill>
                  <a:srgbClr val="05375D"/>
                </a:solidFill>
              </a:rPr>
              <a:t> direct </a:t>
            </a:r>
            <a:r>
              <a:rPr lang="cs-CZ" sz="1200" dirty="0" err="1">
                <a:solidFill>
                  <a:srgbClr val="05375D"/>
                </a:solidFill>
              </a:rPr>
              <a:t>sunlight</a:t>
            </a:r>
            <a:endParaRPr lang="cs-CZ" sz="1200" dirty="0">
              <a:solidFill>
                <a:srgbClr val="05375D"/>
              </a:solidFill>
            </a:endParaRPr>
          </a:p>
          <a:p>
            <a:endParaRPr lang="cs-CZ" sz="1200" dirty="0">
              <a:solidFill>
                <a:srgbClr val="0537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solidFill>
                  <a:schemeClr val="tx2"/>
                </a:solidFill>
              </a:rPr>
              <a:t>C</a:t>
            </a:r>
            <a:r>
              <a:rPr lang="en-US" sz="1200" b="1" dirty="0" err="1">
                <a:solidFill>
                  <a:schemeClr val="tx2"/>
                </a:solidFill>
              </a:rPr>
              <a:t>amera</a:t>
            </a:r>
            <a:r>
              <a:rPr lang="cs-CZ" sz="1200" b="1" dirty="0">
                <a:solidFill>
                  <a:schemeClr val="tx2"/>
                </a:solidFill>
              </a:rPr>
              <a:t> </a:t>
            </a:r>
            <a:r>
              <a:rPr lang="cs-CZ" sz="1200" b="1" dirty="0" err="1">
                <a:solidFill>
                  <a:schemeClr val="tx2"/>
                </a:solidFill>
              </a:rPr>
              <a:t>of</a:t>
            </a:r>
            <a:r>
              <a:rPr lang="cs-CZ" sz="1200" b="1" dirty="0">
                <a:solidFill>
                  <a:schemeClr val="tx2"/>
                </a:solidFill>
              </a:rPr>
              <a:t> 2N IP Style </a:t>
            </a:r>
            <a:r>
              <a:rPr lang="cs-CZ" sz="1200" b="1" dirty="0" err="1">
                <a:solidFill>
                  <a:schemeClr val="tx2"/>
                </a:solidFill>
              </a:rPr>
              <a:t>with</a:t>
            </a:r>
            <a:r>
              <a:rPr lang="cs-CZ" sz="1200" b="1" dirty="0">
                <a:solidFill>
                  <a:schemeClr val="tx2"/>
                </a:solidFill>
              </a:rPr>
              <a:t> </a:t>
            </a:r>
            <a:r>
              <a:rPr lang="cs-CZ" sz="1200" b="1" dirty="0" err="1">
                <a:solidFill>
                  <a:schemeClr val="tx2"/>
                </a:solidFill>
              </a:rPr>
              <a:t>all</a:t>
            </a:r>
            <a:r>
              <a:rPr lang="cs-CZ" sz="1200" b="1" dirty="0">
                <a:solidFill>
                  <a:schemeClr val="tx2"/>
                </a:solidFill>
              </a:rPr>
              <a:t> </a:t>
            </a:r>
            <a:r>
              <a:rPr lang="cs-CZ" sz="1200" b="1" dirty="0" err="1">
                <a:solidFill>
                  <a:schemeClr val="tx2"/>
                </a:solidFill>
              </a:rPr>
              <a:t>the</a:t>
            </a:r>
            <a:r>
              <a:rPr lang="cs-CZ" sz="1200" b="1" dirty="0">
                <a:solidFill>
                  <a:schemeClr val="tx2"/>
                </a:solidFill>
              </a:rPr>
              <a:t> </a:t>
            </a:r>
            <a:r>
              <a:rPr lang="cs-CZ" sz="1200" b="1" dirty="0" err="1">
                <a:solidFill>
                  <a:schemeClr val="tx2"/>
                </a:solidFill>
              </a:rPr>
              <a:t>postprocessing</a:t>
            </a:r>
            <a:r>
              <a:rPr lang="cs-CZ" sz="1200" b="1" dirty="0">
                <a:solidFill>
                  <a:schemeClr val="tx2"/>
                </a:solidFill>
              </a:rPr>
              <a:t> </a:t>
            </a:r>
            <a:r>
              <a:rPr lang="cs-CZ" sz="1200" b="1" dirty="0" err="1">
                <a:solidFill>
                  <a:schemeClr val="tx2"/>
                </a:solidFill>
              </a:rPr>
              <a:t>controled</a:t>
            </a:r>
            <a:r>
              <a:rPr lang="cs-CZ" sz="1200" b="1" dirty="0">
                <a:solidFill>
                  <a:schemeClr val="tx2"/>
                </a:solidFill>
              </a:rPr>
              <a:t> by ARTPEC -7 </a:t>
            </a:r>
            <a:r>
              <a:rPr lang="cs-CZ" sz="1200" b="1" dirty="0" err="1">
                <a:solidFill>
                  <a:schemeClr val="tx2"/>
                </a:solidFill>
              </a:rPr>
              <a:t>chipset</a:t>
            </a:r>
            <a:r>
              <a:rPr lang="en-US" sz="1200" b="1" dirty="0">
                <a:solidFill>
                  <a:schemeClr val="tx2"/>
                </a:solidFill>
              </a:rPr>
              <a:t> can compete with most outdoor IP cameras from leading manufacturers</a:t>
            </a:r>
            <a:endParaRPr lang="cs-CZ" sz="1200" b="1" dirty="0">
              <a:solidFill>
                <a:schemeClr val="tx2"/>
              </a:solidFill>
            </a:endParaRPr>
          </a:p>
          <a:p>
            <a:endParaRPr lang="cs-CZ" sz="1200" dirty="0">
              <a:solidFill>
                <a:srgbClr val="05375D"/>
              </a:solidFill>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15</a:t>
            </a:fld>
            <a:endParaRPr lang="cs-CZ"/>
          </a:p>
        </p:txBody>
      </p:sp>
    </p:spTree>
    <p:extLst>
      <p:ext uri="{BB962C8B-B14F-4D97-AF65-F5344CB8AC3E}">
        <p14:creationId xmlns:p14="http://schemas.microsoft.com/office/powerpoint/2010/main" val="345324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GB" sz="1800" b="0" i="0" u="none" strike="noStrike" baseline="0" dirty="0">
              <a:solidFill>
                <a:srgbClr val="000000"/>
              </a:solidFill>
              <a:latin typeface="Gotham SSm Book"/>
            </a:endParaRPr>
          </a:p>
          <a:p>
            <a:pPr algn="just"/>
            <a:r>
              <a:rPr lang="en-US" sz="1800" b="0" i="0" u="none" strike="noStrike" baseline="0" dirty="0">
                <a:solidFill>
                  <a:srgbClr val="000000"/>
                </a:solidFill>
                <a:latin typeface="Gotham SSm Book"/>
              </a:rPr>
              <a:t> Don’t be fooled by the fully glazed surface. The 2N® IP Style can easily resist heavy rain, a dusty environment, and even attacks by vandals.</a:t>
            </a:r>
            <a:endParaRPr lang="cs-CZ" sz="1800" b="0" i="0" u="none" strike="noStrike" baseline="0" dirty="0">
              <a:solidFill>
                <a:srgbClr val="000000"/>
              </a:solidFill>
              <a:latin typeface="Gotham SSm Book"/>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rPr>
              <a:t>IP6</a:t>
            </a:r>
            <a:r>
              <a:rPr lang="cs-CZ" sz="1800" b="1" dirty="0">
                <a:solidFill>
                  <a:schemeClr val="tx2"/>
                </a:solidFill>
              </a:rPr>
              <a:t>5</a:t>
            </a:r>
            <a:r>
              <a:rPr lang="en-US" sz="1800" b="1" dirty="0">
                <a:solidFill>
                  <a:schemeClr val="tx2"/>
                </a:solidFill>
              </a:rPr>
              <a:t> ingress protection </a:t>
            </a:r>
            <a:r>
              <a:rPr lang="en-US" sz="1800" dirty="0">
                <a:solidFill>
                  <a:schemeClr val="tx2"/>
                </a:solidFill>
              </a:rPr>
              <a:t>and display resistant against water, heat and direct sunlight will serve your guests in any country or weather conditions </a:t>
            </a:r>
          </a:p>
          <a:p>
            <a:pPr algn="just"/>
            <a:endParaRPr lang="cs-CZ" sz="1800" b="0" i="0" u="none" strike="noStrike" baseline="0" dirty="0">
              <a:solidFill>
                <a:srgbClr val="000000"/>
              </a:solidFill>
              <a:latin typeface="Gotham SSm Book"/>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Intensive office use, keys in hand and </a:t>
            </a:r>
            <a:r>
              <a:rPr lang="en-US" sz="1200" kern="1200" dirty="0" err="1">
                <a:solidFill>
                  <a:schemeClr val="tx1"/>
                </a:solidFill>
                <a:effectLst/>
                <a:latin typeface="+mn-lt"/>
                <a:ea typeface="+mn-ea"/>
                <a:cs typeface="+mn-cs"/>
              </a:rPr>
              <a:t>houndreds</a:t>
            </a:r>
            <a:r>
              <a:rPr lang="en-US" sz="1200" kern="1200" dirty="0">
                <a:solidFill>
                  <a:schemeClr val="tx1"/>
                </a:solidFill>
                <a:effectLst/>
                <a:latin typeface="+mn-lt"/>
                <a:ea typeface="+mn-ea"/>
                <a:cs typeface="+mn-cs"/>
              </a:rPr>
              <a:t> of visitors per day, or residential use with kids that are trying to challenge how tough that glass will be .</a:t>
            </a:r>
          </a:p>
          <a:p>
            <a:pPr algn="just"/>
            <a:endParaRPr lang="en-GB" sz="1200" dirty="0">
              <a:latin typeface="+mj-lt"/>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16</a:t>
            </a:fld>
            <a:endParaRPr lang="cs-CZ"/>
          </a:p>
        </p:txBody>
      </p:sp>
    </p:spTree>
    <p:extLst>
      <p:ext uri="{BB962C8B-B14F-4D97-AF65-F5344CB8AC3E}">
        <p14:creationId xmlns:p14="http://schemas.microsoft.com/office/powerpoint/2010/main" val="4085214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installation is quite easy, the main units itself has </a:t>
            </a:r>
            <a:r>
              <a:rPr lang="en-US" dirty="0" err="1"/>
              <a:t>monolitic</a:t>
            </a:r>
            <a:r>
              <a:rPr lang="en-US" dirty="0"/>
              <a:t> </a:t>
            </a:r>
            <a:r>
              <a:rPr lang="en-US" dirty="0" err="1"/>
              <a:t>desing</a:t>
            </a:r>
            <a:r>
              <a:rPr lang="en-US" dirty="0"/>
              <a:t> so no modules are needed. So in fact the installer will need just 2 ordering numbers. The main unit with a flush box or surface installation </a:t>
            </a:r>
            <a:r>
              <a:rPr lang="en-US" dirty="0" err="1"/>
              <a:t>chassi</a:t>
            </a:r>
            <a:r>
              <a:rPr lang="en-US" dirty="0"/>
              <a:t>.</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18</a:t>
            </a:fld>
            <a:endParaRPr lang="cs-CZ"/>
          </a:p>
        </p:txBody>
      </p:sp>
    </p:spTree>
    <p:extLst>
      <p:ext uri="{BB962C8B-B14F-4D97-AF65-F5344CB8AC3E}">
        <p14:creationId xmlns:p14="http://schemas.microsoft.com/office/powerpoint/2010/main" val="2699836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As the unit has </a:t>
            </a:r>
            <a:r>
              <a:rPr lang="en-US" dirty="0" err="1"/>
              <a:t>vbus</a:t>
            </a:r>
            <a:r>
              <a:rPr lang="en-US" dirty="0"/>
              <a:t> connector, Verso </a:t>
            </a:r>
            <a:r>
              <a:rPr lang="en-US" dirty="0" err="1"/>
              <a:t>wiegand</a:t>
            </a:r>
            <a:r>
              <a:rPr lang="en-US" dirty="0"/>
              <a:t> module can be used together with Style for integration with 3rd party access control systems. Of course</a:t>
            </a:r>
            <a:r>
              <a:rPr lang="cs-CZ" dirty="0"/>
              <a:t>,</a:t>
            </a:r>
            <a:r>
              <a:rPr lang="en-US" dirty="0"/>
              <a:t> the same will apply on the upcoming OSDP </a:t>
            </a:r>
            <a:r>
              <a:rPr lang="en-US" dirty="0" err="1"/>
              <a:t>moudule</a:t>
            </a:r>
            <a:r>
              <a:rPr lang="en-US" dirty="0"/>
              <a:t>.</a:t>
            </a:r>
            <a:r>
              <a:rPr lang="cs-CZ" dirty="0"/>
              <a:t> </a:t>
            </a:r>
            <a:r>
              <a:rPr lang="cs-CZ" dirty="0" err="1"/>
              <a:t>Also</a:t>
            </a:r>
            <a:r>
              <a:rPr lang="cs-CZ" dirty="0"/>
              <a:t>, </a:t>
            </a:r>
            <a:r>
              <a:rPr lang="en-US" dirty="0"/>
              <a:t>you can for instance use Verso RFID reader on the indoor side of the entrance as a OUT reader.</a:t>
            </a:r>
          </a:p>
          <a:p>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19</a:t>
            </a:fld>
            <a:endParaRPr lang="cs-CZ"/>
          </a:p>
        </p:txBody>
      </p:sp>
    </p:spTree>
    <p:extLst>
      <p:ext uri="{BB962C8B-B14F-4D97-AF65-F5344CB8AC3E}">
        <p14:creationId xmlns:p14="http://schemas.microsoft.com/office/powerpoint/2010/main" val="3208231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Always</a:t>
            </a:r>
            <a:r>
              <a:rPr lang="cs-CZ" dirty="0"/>
              <a:t> </a:t>
            </a:r>
            <a:r>
              <a:rPr lang="cs-CZ" dirty="0" err="1"/>
              <a:t>recommend</a:t>
            </a:r>
            <a:r>
              <a:rPr lang="cs-CZ" dirty="0"/>
              <a:t> to </a:t>
            </a:r>
            <a:r>
              <a:rPr lang="cs-CZ" dirty="0" err="1"/>
              <a:t>your</a:t>
            </a:r>
            <a:r>
              <a:rPr lang="cs-CZ" dirty="0"/>
              <a:t> </a:t>
            </a:r>
            <a:r>
              <a:rPr lang="cs-CZ" dirty="0" err="1"/>
              <a:t>customers</a:t>
            </a:r>
            <a:r>
              <a:rPr lang="cs-CZ" dirty="0"/>
              <a:t> to use 2N </a:t>
            </a:r>
            <a:r>
              <a:rPr lang="cs-CZ" dirty="0" err="1"/>
              <a:t>Security</a:t>
            </a:r>
            <a:r>
              <a:rPr lang="cs-CZ" dirty="0"/>
              <a:t> </a:t>
            </a:r>
            <a:r>
              <a:rPr lang="cs-CZ" dirty="0" err="1"/>
              <a:t>Relay</a:t>
            </a:r>
            <a:r>
              <a:rPr lang="cs-CZ" dirty="0"/>
              <a:t>…</a:t>
            </a:r>
            <a:r>
              <a:rPr lang="cs-CZ" dirty="0" err="1"/>
              <a:t>for</a:t>
            </a:r>
            <a:r>
              <a:rPr lang="cs-CZ" dirty="0"/>
              <a:t> </a:t>
            </a:r>
            <a:r>
              <a:rPr lang="cs-CZ" dirty="0" err="1"/>
              <a:t>low</a:t>
            </a:r>
            <a:r>
              <a:rPr lang="cs-CZ" dirty="0"/>
              <a:t> </a:t>
            </a:r>
            <a:r>
              <a:rPr lang="cs-CZ" dirty="0" err="1"/>
              <a:t>consumption</a:t>
            </a:r>
            <a:r>
              <a:rPr lang="cs-CZ" dirty="0"/>
              <a:t> </a:t>
            </a:r>
            <a:r>
              <a:rPr lang="cs-CZ" dirty="0" err="1"/>
              <a:t>lock</a:t>
            </a:r>
            <a:r>
              <a:rPr lang="cs-CZ" dirty="0"/>
              <a:t> as </a:t>
            </a:r>
            <a:r>
              <a:rPr lang="cs-CZ" dirty="0" err="1"/>
              <a:t>well</a:t>
            </a:r>
            <a:r>
              <a:rPr lang="cs-CZ" dirty="0"/>
              <a:t> as </a:t>
            </a:r>
            <a:r>
              <a:rPr lang="cs-CZ" dirty="0" err="1"/>
              <a:t>for</a:t>
            </a:r>
            <a:r>
              <a:rPr lang="cs-CZ" dirty="0"/>
              <a:t> </a:t>
            </a:r>
            <a:r>
              <a:rPr lang="cs-CZ" dirty="0" err="1"/>
              <a:t>mag</a:t>
            </a:r>
            <a:r>
              <a:rPr lang="cs-CZ" dirty="0"/>
              <a:t> </a:t>
            </a:r>
            <a:r>
              <a:rPr lang="cs-CZ" dirty="0" err="1"/>
              <a:t>locks</a:t>
            </a:r>
            <a:r>
              <a:rPr lang="cs-CZ" dirty="0"/>
              <a:t> </a:t>
            </a:r>
            <a:r>
              <a:rPr lang="cs-CZ" dirty="0" err="1"/>
              <a:t>or</a:t>
            </a:r>
            <a:r>
              <a:rPr lang="cs-CZ" dirty="0"/>
              <a:t> </a:t>
            </a:r>
            <a:r>
              <a:rPr lang="cs-CZ" dirty="0" err="1"/>
              <a:t>some</a:t>
            </a:r>
            <a:r>
              <a:rPr lang="cs-CZ" dirty="0"/>
              <a:t> </a:t>
            </a:r>
            <a:r>
              <a:rPr lang="cs-CZ" dirty="0" err="1"/>
              <a:t>gates</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21</a:t>
            </a:fld>
            <a:endParaRPr lang="cs-CZ"/>
          </a:p>
        </p:txBody>
      </p:sp>
    </p:spTree>
    <p:extLst>
      <p:ext uri="{BB962C8B-B14F-4D97-AF65-F5344CB8AC3E}">
        <p14:creationId xmlns:p14="http://schemas.microsoft.com/office/powerpoint/2010/main" val="3394591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ts val="600"/>
              </a:spcBef>
            </a:pPr>
            <a:r>
              <a:rPr lang="cs-CZ" b="1" dirty="0"/>
              <a:t>And </a:t>
            </a:r>
            <a:r>
              <a:rPr lang="cs-CZ" b="1" dirty="0" err="1"/>
              <a:t>how</a:t>
            </a:r>
            <a:r>
              <a:rPr lang="cs-CZ" b="1" dirty="0"/>
              <a:t> </a:t>
            </a:r>
            <a:r>
              <a:rPr lang="cs-CZ" b="1" dirty="0" err="1"/>
              <a:t>you</a:t>
            </a:r>
            <a:r>
              <a:rPr lang="cs-CZ" b="1" dirty="0"/>
              <a:t> </a:t>
            </a:r>
            <a:r>
              <a:rPr lang="cs-CZ" b="1" dirty="0" err="1"/>
              <a:t>can</a:t>
            </a:r>
            <a:r>
              <a:rPr lang="cs-CZ" b="1" dirty="0"/>
              <a:t> </a:t>
            </a:r>
            <a:r>
              <a:rPr lang="cs-CZ" b="1" dirty="0" err="1"/>
              <a:t>configure</a:t>
            </a:r>
            <a:r>
              <a:rPr lang="cs-CZ" b="1" dirty="0"/>
              <a:t> </a:t>
            </a:r>
            <a:r>
              <a:rPr lang="cs-CZ" dirty="0"/>
              <a:t>and </a:t>
            </a:r>
            <a:r>
              <a:rPr lang="cs-CZ" dirty="0" err="1"/>
              <a:t>administrate</a:t>
            </a:r>
            <a:r>
              <a:rPr lang="cs-CZ" dirty="0"/>
              <a:t> </a:t>
            </a:r>
            <a:r>
              <a:rPr lang="cs-CZ" dirty="0" err="1"/>
              <a:t>the</a:t>
            </a:r>
            <a:r>
              <a:rPr lang="cs-CZ" dirty="0"/>
              <a:t> </a:t>
            </a:r>
            <a:r>
              <a:rPr lang="cs-CZ" dirty="0" err="1"/>
              <a:t>reader</a:t>
            </a:r>
            <a:r>
              <a:rPr lang="cs-CZ" dirty="0"/>
              <a:t>? </a:t>
            </a:r>
            <a:r>
              <a:rPr lang="cs-CZ" dirty="0" err="1"/>
              <a:t>There</a:t>
            </a:r>
            <a:r>
              <a:rPr lang="cs-CZ" dirty="0"/>
              <a:t> are </a:t>
            </a:r>
            <a:r>
              <a:rPr lang="cs-CZ" dirty="0" err="1"/>
              <a:t>three</a:t>
            </a:r>
            <a:r>
              <a:rPr lang="cs-CZ" dirty="0"/>
              <a:t> </a:t>
            </a:r>
            <a:r>
              <a:rPr lang="cs-CZ" dirty="0" err="1"/>
              <a:t>ways</a:t>
            </a:r>
            <a:r>
              <a:rPr lang="cs-CZ" dirty="0"/>
              <a:t>:</a:t>
            </a:r>
          </a:p>
          <a:p>
            <a:pPr marL="171450" indent="-171450">
              <a:spcBef>
                <a:spcPts val="600"/>
              </a:spcBef>
              <a:buFontTx/>
              <a:buChar char="-"/>
            </a:pPr>
            <a:r>
              <a:rPr lang="cs-CZ" dirty="0" err="1"/>
              <a:t>For</a:t>
            </a:r>
            <a:r>
              <a:rPr lang="cs-CZ" dirty="0"/>
              <a:t> </a:t>
            </a:r>
            <a:r>
              <a:rPr lang="cs-CZ" dirty="0" err="1"/>
              <a:t>really</a:t>
            </a:r>
            <a:r>
              <a:rPr lang="cs-CZ" dirty="0"/>
              <a:t> </a:t>
            </a:r>
            <a:r>
              <a:rPr lang="cs-CZ" dirty="0" err="1"/>
              <a:t>small</a:t>
            </a:r>
            <a:r>
              <a:rPr lang="cs-CZ" dirty="0"/>
              <a:t> </a:t>
            </a:r>
            <a:r>
              <a:rPr lang="cs-CZ" dirty="0" err="1"/>
              <a:t>installations</a:t>
            </a:r>
            <a:r>
              <a:rPr lang="cs-CZ" dirty="0"/>
              <a:t> up to 2-3 </a:t>
            </a:r>
            <a:r>
              <a:rPr lang="cs-CZ" dirty="0" err="1"/>
              <a:t>readers</a:t>
            </a:r>
            <a:r>
              <a:rPr lang="cs-CZ" dirty="0"/>
              <a:t> </a:t>
            </a:r>
            <a:r>
              <a:rPr lang="cs-CZ" dirty="0" err="1"/>
              <a:t>you</a:t>
            </a:r>
            <a:r>
              <a:rPr lang="cs-CZ" dirty="0"/>
              <a:t> </a:t>
            </a:r>
            <a:r>
              <a:rPr lang="cs-CZ" dirty="0" err="1"/>
              <a:t>can</a:t>
            </a:r>
            <a:r>
              <a:rPr lang="cs-CZ" dirty="0"/>
              <a:t> use </a:t>
            </a:r>
            <a:r>
              <a:rPr lang="cs-CZ" dirty="0" err="1"/>
              <a:t>only</a:t>
            </a:r>
            <a:r>
              <a:rPr lang="cs-CZ" dirty="0"/>
              <a:t> a web </a:t>
            </a:r>
            <a:r>
              <a:rPr lang="cs-CZ" dirty="0" err="1"/>
              <a:t>insterface</a:t>
            </a:r>
            <a:r>
              <a:rPr lang="cs-CZ" dirty="0"/>
              <a:t> </a:t>
            </a:r>
            <a:r>
              <a:rPr lang="cs-CZ" dirty="0" err="1"/>
              <a:t>of</a:t>
            </a:r>
            <a:r>
              <a:rPr lang="cs-CZ" dirty="0"/>
              <a:t> </a:t>
            </a:r>
            <a:r>
              <a:rPr lang="cs-CZ" dirty="0" err="1"/>
              <a:t>the</a:t>
            </a:r>
            <a:r>
              <a:rPr lang="cs-CZ" dirty="0"/>
              <a:t> </a:t>
            </a:r>
            <a:r>
              <a:rPr lang="cs-CZ" dirty="0" err="1"/>
              <a:t>reader</a:t>
            </a:r>
            <a:r>
              <a:rPr lang="cs-CZ" dirty="0"/>
              <a:t> </a:t>
            </a:r>
            <a:r>
              <a:rPr lang="cs-CZ" dirty="0" err="1"/>
              <a:t>itself</a:t>
            </a:r>
            <a:r>
              <a:rPr lang="cs-CZ" dirty="0"/>
              <a:t>. It has </a:t>
            </a:r>
            <a:r>
              <a:rPr lang="cs-CZ" dirty="0" err="1"/>
              <a:t>an</a:t>
            </a:r>
            <a:r>
              <a:rPr lang="cs-CZ" dirty="0"/>
              <a:t> </a:t>
            </a:r>
            <a:r>
              <a:rPr lang="cs-CZ" dirty="0" err="1"/>
              <a:t>intuitive</a:t>
            </a:r>
            <a:r>
              <a:rPr lang="cs-CZ" dirty="0"/>
              <a:t> interface, </a:t>
            </a:r>
            <a:r>
              <a:rPr lang="cs-CZ" dirty="0" err="1"/>
              <a:t>however</a:t>
            </a:r>
            <a:r>
              <a:rPr lang="cs-CZ" dirty="0"/>
              <a:t> </a:t>
            </a:r>
            <a:r>
              <a:rPr lang="cs-CZ" dirty="0" err="1"/>
              <a:t>doesn´t</a:t>
            </a:r>
            <a:r>
              <a:rPr lang="cs-CZ" dirty="0"/>
              <a:t> support </a:t>
            </a:r>
            <a:r>
              <a:rPr lang="cs-CZ" dirty="0" err="1"/>
              <a:t>bulk</a:t>
            </a:r>
            <a:r>
              <a:rPr lang="cs-CZ" dirty="0"/>
              <a:t> </a:t>
            </a:r>
            <a:r>
              <a:rPr lang="cs-CZ" dirty="0" err="1"/>
              <a:t>configuration</a:t>
            </a:r>
            <a:r>
              <a:rPr lang="cs-CZ" dirty="0"/>
              <a:t>, </a:t>
            </a:r>
            <a:r>
              <a:rPr lang="cs-CZ" dirty="0" err="1"/>
              <a:t>however</a:t>
            </a:r>
            <a:r>
              <a:rPr lang="cs-CZ" dirty="0"/>
              <a:t> </a:t>
            </a:r>
            <a:r>
              <a:rPr lang="cs-CZ" dirty="0" err="1"/>
              <a:t>it</a:t>
            </a:r>
            <a:r>
              <a:rPr lang="cs-CZ" dirty="0"/>
              <a:t> </a:t>
            </a:r>
            <a:r>
              <a:rPr lang="cs-CZ" dirty="0" err="1"/>
              <a:t>allows</a:t>
            </a:r>
            <a:r>
              <a:rPr lang="cs-CZ" dirty="0"/>
              <a:t> </a:t>
            </a:r>
            <a:r>
              <a:rPr lang="cs-CZ" dirty="0" err="1"/>
              <a:t>you</a:t>
            </a:r>
            <a:r>
              <a:rPr lang="cs-CZ" dirty="0"/>
              <a:t> to setup basic </a:t>
            </a:r>
            <a:r>
              <a:rPr lang="cs-CZ" dirty="0" err="1"/>
              <a:t>access</a:t>
            </a:r>
            <a:r>
              <a:rPr lang="cs-CZ" dirty="0"/>
              <a:t> </a:t>
            </a:r>
            <a:r>
              <a:rPr lang="cs-CZ" dirty="0" err="1"/>
              <a:t>control</a:t>
            </a:r>
            <a:r>
              <a:rPr lang="cs-CZ" dirty="0"/>
              <a:t>.</a:t>
            </a:r>
          </a:p>
          <a:p>
            <a:pPr marL="171450" indent="-171450">
              <a:spcBef>
                <a:spcPts val="600"/>
              </a:spcBef>
              <a:buFontTx/>
              <a:buChar char="-"/>
            </a:pPr>
            <a:r>
              <a:rPr lang="cs-CZ" dirty="0" err="1"/>
              <a:t>For</a:t>
            </a:r>
            <a:r>
              <a:rPr lang="cs-CZ" dirty="0"/>
              <a:t> </a:t>
            </a:r>
            <a:r>
              <a:rPr lang="cs-CZ" dirty="0" err="1"/>
              <a:t>typical</a:t>
            </a:r>
            <a:r>
              <a:rPr lang="cs-CZ" dirty="0"/>
              <a:t> SME / SMB </a:t>
            </a:r>
            <a:r>
              <a:rPr lang="cs-CZ" dirty="0" err="1"/>
              <a:t>installation</a:t>
            </a:r>
            <a:r>
              <a:rPr lang="cs-CZ" dirty="0"/>
              <a:t> </a:t>
            </a:r>
            <a:r>
              <a:rPr lang="cs-CZ" dirty="0" err="1"/>
              <a:t>we</a:t>
            </a:r>
            <a:r>
              <a:rPr lang="cs-CZ" dirty="0"/>
              <a:t> </a:t>
            </a:r>
            <a:r>
              <a:rPr lang="cs-CZ" dirty="0" err="1"/>
              <a:t>recommend</a:t>
            </a:r>
            <a:r>
              <a:rPr lang="cs-CZ" dirty="0"/>
              <a:t> </a:t>
            </a:r>
            <a:r>
              <a:rPr lang="cs-CZ" dirty="0" err="1"/>
              <a:t>you</a:t>
            </a:r>
            <a:r>
              <a:rPr lang="cs-CZ" dirty="0"/>
              <a:t> to use Access </a:t>
            </a:r>
            <a:r>
              <a:rPr lang="cs-CZ" dirty="0" err="1"/>
              <a:t>Commander</a:t>
            </a:r>
            <a:r>
              <a:rPr lang="cs-CZ" dirty="0"/>
              <a:t> – </a:t>
            </a:r>
            <a:r>
              <a:rPr lang="cs-CZ" dirty="0" err="1"/>
              <a:t>professional</a:t>
            </a:r>
            <a:r>
              <a:rPr lang="cs-CZ" dirty="0"/>
              <a:t> software </a:t>
            </a:r>
            <a:r>
              <a:rPr lang="cs-CZ" dirty="0" err="1"/>
              <a:t>for</a:t>
            </a:r>
            <a:r>
              <a:rPr lang="cs-CZ" dirty="0"/>
              <a:t> </a:t>
            </a:r>
            <a:r>
              <a:rPr lang="cs-CZ" dirty="0" err="1"/>
              <a:t>access</a:t>
            </a:r>
            <a:r>
              <a:rPr lang="cs-CZ" dirty="0"/>
              <a:t> </a:t>
            </a:r>
            <a:r>
              <a:rPr lang="cs-CZ" dirty="0" err="1"/>
              <a:t>control</a:t>
            </a:r>
            <a:r>
              <a:rPr lang="cs-CZ" dirty="0"/>
              <a:t> management </a:t>
            </a:r>
            <a:r>
              <a:rPr lang="cs-CZ" dirty="0" err="1"/>
              <a:t>with</a:t>
            </a:r>
            <a:r>
              <a:rPr lang="cs-CZ" dirty="0"/>
              <a:t> many </a:t>
            </a:r>
            <a:r>
              <a:rPr lang="cs-CZ" dirty="0" err="1"/>
              <a:t>advanced</a:t>
            </a:r>
            <a:r>
              <a:rPr lang="cs-CZ" dirty="0"/>
              <a:t> </a:t>
            </a:r>
            <a:r>
              <a:rPr lang="cs-CZ" dirty="0" err="1"/>
              <a:t>features</a:t>
            </a:r>
            <a:r>
              <a:rPr lang="cs-CZ" dirty="0"/>
              <a:t>. My </a:t>
            </a:r>
            <a:r>
              <a:rPr lang="cs-CZ" dirty="0" err="1"/>
              <a:t>colleague</a:t>
            </a:r>
            <a:r>
              <a:rPr lang="cs-CZ" dirty="0"/>
              <a:t> Gareth </a:t>
            </a:r>
            <a:r>
              <a:rPr lang="cs-CZ" dirty="0" err="1"/>
              <a:t>will</a:t>
            </a:r>
            <a:r>
              <a:rPr lang="cs-CZ" dirty="0"/>
              <a:t> talk </a:t>
            </a:r>
            <a:r>
              <a:rPr lang="cs-CZ" dirty="0" err="1"/>
              <a:t>about</a:t>
            </a:r>
            <a:r>
              <a:rPr lang="cs-CZ" dirty="0"/>
              <a:t> </a:t>
            </a:r>
            <a:r>
              <a:rPr lang="cs-CZ" dirty="0" err="1"/>
              <a:t>this</a:t>
            </a:r>
            <a:r>
              <a:rPr lang="cs-CZ" dirty="0"/>
              <a:t> software </a:t>
            </a:r>
            <a:r>
              <a:rPr lang="cs-CZ" dirty="0" err="1"/>
              <a:t>later</a:t>
            </a:r>
            <a:r>
              <a:rPr lang="cs-CZ" dirty="0"/>
              <a:t> on.</a:t>
            </a:r>
          </a:p>
          <a:p>
            <a:pPr marL="171450" indent="-171450">
              <a:spcBef>
                <a:spcPts val="600"/>
              </a:spcBef>
              <a:buFontTx/>
              <a:buChar char="-"/>
            </a:pPr>
            <a:r>
              <a:rPr lang="cs-CZ" dirty="0" err="1"/>
              <a:t>If</a:t>
            </a:r>
            <a:r>
              <a:rPr lang="cs-CZ" dirty="0"/>
              <a:t> </a:t>
            </a:r>
            <a:r>
              <a:rPr lang="cs-CZ" dirty="0" err="1"/>
              <a:t>you</a:t>
            </a:r>
            <a:r>
              <a:rPr lang="cs-CZ" dirty="0"/>
              <a:t> </a:t>
            </a:r>
            <a:r>
              <a:rPr lang="cs-CZ" dirty="0" err="1"/>
              <a:t>decide</a:t>
            </a:r>
            <a:r>
              <a:rPr lang="cs-CZ" dirty="0"/>
              <a:t> to </a:t>
            </a:r>
            <a:r>
              <a:rPr lang="cs-CZ" dirty="0" err="1"/>
              <a:t>install</a:t>
            </a:r>
            <a:r>
              <a:rPr lang="cs-CZ" dirty="0"/>
              <a:t> </a:t>
            </a:r>
            <a:r>
              <a:rPr lang="cs-CZ" dirty="0" err="1"/>
              <a:t>the</a:t>
            </a:r>
            <a:r>
              <a:rPr lang="cs-CZ" dirty="0"/>
              <a:t> </a:t>
            </a:r>
            <a:r>
              <a:rPr lang="cs-CZ" dirty="0" err="1"/>
              <a:t>reader</a:t>
            </a:r>
            <a:r>
              <a:rPr lang="cs-CZ" dirty="0"/>
              <a:t> in </a:t>
            </a:r>
            <a:r>
              <a:rPr lang="cs-CZ" dirty="0" err="1"/>
              <a:t>residential</a:t>
            </a:r>
            <a:r>
              <a:rPr lang="cs-CZ" dirty="0"/>
              <a:t> </a:t>
            </a:r>
            <a:r>
              <a:rPr lang="cs-CZ" dirty="0" err="1"/>
              <a:t>building</a:t>
            </a:r>
            <a:r>
              <a:rPr lang="cs-CZ" dirty="0"/>
              <a:t>, </a:t>
            </a:r>
            <a:r>
              <a:rPr lang="cs-CZ" dirty="0" err="1"/>
              <a:t>we</a:t>
            </a:r>
            <a:r>
              <a:rPr lang="cs-CZ" dirty="0"/>
              <a:t> </a:t>
            </a:r>
            <a:r>
              <a:rPr lang="cs-CZ" dirty="0" err="1"/>
              <a:t>can</a:t>
            </a:r>
            <a:r>
              <a:rPr lang="cs-CZ" dirty="0"/>
              <a:t> </a:t>
            </a:r>
            <a:r>
              <a:rPr lang="cs-CZ" dirty="0" err="1"/>
              <a:t>recommend</a:t>
            </a:r>
            <a:r>
              <a:rPr lang="cs-CZ" dirty="0"/>
              <a:t> </a:t>
            </a:r>
            <a:r>
              <a:rPr lang="cs-CZ" dirty="0" err="1"/>
              <a:t>you</a:t>
            </a:r>
            <a:r>
              <a:rPr lang="cs-CZ" dirty="0"/>
              <a:t> to use 2N® </a:t>
            </a:r>
            <a:r>
              <a:rPr lang="cs-CZ" dirty="0" err="1"/>
              <a:t>Remote</a:t>
            </a:r>
            <a:r>
              <a:rPr lang="cs-CZ" dirty="0"/>
              <a:t> </a:t>
            </a:r>
            <a:r>
              <a:rPr lang="cs-CZ" dirty="0" err="1"/>
              <a:t>Configuration</a:t>
            </a:r>
            <a:r>
              <a:rPr lang="cs-CZ" dirty="0"/>
              <a:t>. </a:t>
            </a:r>
            <a:r>
              <a:rPr lang="cs-CZ" dirty="0" err="1"/>
              <a:t>With</a:t>
            </a:r>
            <a:r>
              <a:rPr lang="cs-CZ" dirty="0"/>
              <a:t> </a:t>
            </a:r>
            <a:r>
              <a:rPr lang="cs-CZ" dirty="0" err="1"/>
              <a:t>this</a:t>
            </a:r>
            <a:r>
              <a:rPr lang="cs-CZ" dirty="0"/>
              <a:t> cloud-</a:t>
            </a:r>
            <a:r>
              <a:rPr lang="cs-CZ" dirty="0" err="1"/>
              <a:t>based</a:t>
            </a:r>
            <a:r>
              <a:rPr lang="cs-CZ" dirty="0"/>
              <a:t> </a:t>
            </a:r>
            <a:r>
              <a:rPr lang="cs-CZ" dirty="0" err="1"/>
              <a:t>service</a:t>
            </a:r>
            <a:r>
              <a:rPr lang="cs-CZ" dirty="0"/>
              <a:t> </a:t>
            </a:r>
            <a:r>
              <a:rPr lang="cs-CZ" dirty="0" err="1"/>
              <a:t>you</a:t>
            </a:r>
            <a:r>
              <a:rPr lang="cs-CZ" dirty="0"/>
              <a:t> </a:t>
            </a:r>
            <a:r>
              <a:rPr lang="cs-CZ" dirty="0" err="1"/>
              <a:t>can</a:t>
            </a:r>
            <a:r>
              <a:rPr lang="cs-CZ" dirty="0"/>
              <a:t> </a:t>
            </a:r>
            <a:r>
              <a:rPr lang="cs-CZ" dirty="0" err="1"/>
              <a:t>configure</a:t>
            </a:r>
            <a:r>
              <a:rPr lang="cs-CZ" dirty="0"/>
              <a:t> </a:t>
            </a:r>
            <a:r>
              <a:rPr lang="cs-CZ" dirty="0" err="1"/>
              <a:t>the</a:t>
            </a:r>
            <a:r>
              <a:rPr lang="cs-CZ" dirty="0"/>
              <a:t> </a:t>
            </a:r>
            <a:r>
              <a:rPr lang="cs-CZ" dirty="0" err="1"/>
              <a:t>reader</a:t>
            </a:r>
            <a:r>
              <a:rPr lang="cs-CZ" dirty="0"/>
              <a:t> </a:t>
            </a:r>
            <a:r>
              <a:rPr lang="cs-CZ" dirty="0" err="1"/>
              <a:t>remotely</a:t>
            </a:r>
            <a:r>
              <a:rPr lang="cs-CZ" dirty="0"/>
              <a:t> and </a:t>
            </a:r>
            <a:r>
              <a:rPr lang="cs-CZ" dirty="0" err="1"/>
              <a:t>save</a:t>
            </a:r>
            <a:r>
              <a:rPr lang="cs-CZ" dirty="0"/>
              <a:t> on </a:t>
            </a:r>
            <a:r>
              <a:rPr lang="cs-CZ" dirty="0" err="1"/>
              <a:t>travel</a:t>
            </a:r>
            <a:r>
              <a:rPr lang="cs-CZ" dirty="0"/>
              <a:t> </a:t>
            </a:r>
            <a:r>
              <a:rPr lang="cs-CZ" dirty="0" err="1"/>
              <a:t>cost</a:t>
            </a:r>
            <a:r>
              <a:rPr lang="cs-CZ" dirty="0"/>
              <a:t>!</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24</a:t>
            </a:fld>
            <a:endParaRPr lang="cs-CZ"/>
          </a:p>
        </p:txBody>
      </p:sp>
    </p:spTree>
    <p:extLst>
      <p:ext uri="{BB962C8B-B14F-4D97-AF65-F5344CB8AC3E}">
        <p14:creationId xmlns:p14="http://schemas.microsoft.com/office/powerpoint/2010/main" val="410176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We had basically two strong reasons why. In the past 10 years we saw huge and wide adoption of touchscreens. </a:t>
            </a:r>
          </a:p>
          <a:p>
            <a:endParaRPr lang="en-US" dirty="0"/>
          </a:p>
          <a:p>
            <a:r>
              <a:rPr lang="en-US" dirty="0"/>
              <a:t>Even though the technology is with us for some time, it really started with the first iPhone in 2007 and this milestone set the trend for the following decade. </a:t>
            </a:r>
          </a:p>
          <a:p>
            <a:endParaRPr lang="en-US" dirty="0"/>
          </a:p>
          <a:p>
            <a:r>
              <a:rPr lang="en-US" dirty="0"/>
              <a:t>Today everyone has a mobile phone with touchscreen, you use it to turn on A/C or set GPS in your car, control your smartwatch, pay for parking or even to order food in a </a:t>
            </a:r>
            <a:r>
              <a:rPr lang="en-US" dirty="0" err="1"/>
              <a:t>fastfood</a:t>
            </a:r>
            <a:r>
              <a:rPr lang="en-US" dirty="0"/>
              <a:t>. </a:t>
            </a:r>
          </a:p>
          <a:p>
            <a:endParaRPr lang="en-US" dirty="0"/>
          </a:p>
          <a:p>
            <a:r>
              <a:rPr lang="en-US" dirty="0"/>
              <a:t>Touchscreen is considered as a standard wherever it can replace standard screen </a:t>
            </a:r>
            <a:r>
              <a:rPr lang="en-US" dirty="0" err="1"/>
              <a:t>controled</a:t>
            </a:r>
            <a:r>
              <a:rPr lang="en-US" dirty="0"/>
              <a:t> by buttons. For an intercom it also makes perfect sense as you can </a:t>
            </a:r>
            <a:r>
              <a:rPr lang="en-US" dirty="0" err="1"/>
              <a:t>squeze</a:t>
            </a:r>
            <a:r>
              <a:rPr lang="en-US" dirty="0"/>
              <a:t> thousands of contacts into a relatively compact device together with other interfaces for access control etc. </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3</a:t>
            </a:fld>
            <a:endParaRPr lang="cs-CZ"/>
          </a:p>
        </p:txBody>
      </p:sp>
    </p:spTree>
    <p:extLst>
      <p:ext uri="{BB962C8B-B14F-4D97-AF65-F5344CB8AC3E}">
        <p14:creationId xmlns:p14="http://schemas.microsoft.com/office/powerpoint/2010/main" val="4283412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25</a:t>
            </a:fld>
            <a:endParaRPr lang="cs-CZ"/>
          </a:p>
        </p:txBody>
      </p:sp>
    </p:spTree>
    <p:extLst>
      <p:ext uri="{BB962C8B-B14F-4D97-AF65-F5344CB8AC3E}">
        <p14:creationId xmlns:p14="http://schemas.microsoft.com/office/powerpoint/2010/main" val="129559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26</a:t>
            </a:fld>
            <a:endParaRPr lang="cs-CZ"/>
          </a:p>
        </p:txBody>
      </p:sp>
    </p:spTree>
    <p:extLst>
      <p:ext uri="{BB962C8B-B14F-4D97-AF65-F5344CB8AC3E}">
        <p14:creationId xmlns:p14="http://schemas.microsoft.com/office/powerpoint/2010/main" val="15762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27</a:t>
            </a:fld>
            <a:endParaRPr lang="cs-CZ"/>
          </a:p>
        </p:txBody>
      </p:sp>
    </p:spTree>
    <p:extLst>
      <p:ext uri="{BB962C8B-B14F-4D97-AF65-F5344CB8AC3E}">
        <p14:creationId xmlns:p14="http://schemas.microsoft.com/office/powerpoint/2010/main" val="185445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2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ts val="600"/>
              </a:spcBef>
            </a:pPr>
            <a:r>
              <a:rPr lang="en-US" b="1" dirty="0"/>
              <a:t>Today Verso - our flag ship represents the best what 2N can offer and its our bestseller at the same time. </a:t>
            </a:r>
            <a:r>
              <a:rPr lang="cs-CZ" b="1" dirty="0" err="1"/>
              <a:t>Thanks</a:t>
            </a:r>
            <a:r>
              <a:rPr lang="cs-CZ" b="1" dirty="0"/>
              <a:t> to </a:t>
            </a:r>
            <a:r>
              <a:rPr lang="cs-CZ" b="1" dirty="0" err="1"/>
              <a:t>the</a:t>
            </a:r>
            <a:r>
              <a:rPr lang="cs-CZ" b="1" dirty="0"/>
              <a:t> modularity </a:t>
            </a:r>
            <a:r>
              <a:rPr lang="cs-CZ" b="1" dirty="0" err="1"/>
              <a:t>it</a:t>
            </a:r>
            <a:r>
              <a:rPr lang="cs-CZ" b="1" dirty="0"/>
              <a:t> </a:t>
            </a:r>
            <a:r>
              <a:rPr lang="cs-CZ" b="1" dirty="0" err="1"/>
              <a:t>is</a:t>
            </a:r>
            <a:r>
              <a:rPr lang="cs-CZ" b="1" dirty="0"/>
              <a:t> a </a:t>
            </a:r>
            <a:r>
              <a:rPr lang="cs-CZ" b="1" dirty="0" err="1"/>
              <a:t>great</a:t>
            </a:r>
            <a:r>
              <a:rPr lang="cs-CZ" b="1" dirty="0"/>
              <a:t> fit to </a:t>
            </a:r>
            <a:r>
              <a:rPr lang="cs-CZ" b="1" dirty="0" err="1"/>
              <a:t>smaller</a:t>
            </a:r>
            <a:r>
              <a:rPr lang="cs-CZ" b="1" dirty="0"/>
              <a:t> </a:t>
            </a:r>
            <a:r>
              <a:rPr lang="cs-CZ" b="1" dirty="0" err="1"/>
              <a:t>even</a:t>
            </a:r>
            <a:r>
              <a:rPr lang="cs-CZ" b="1" dirty="0"/>
              <a:t> to </a:t>
            </a:r>
            <a:r>
              <a:rPr lang="cs-CZ" b="1" dirty="0" err="1"/>
              <a:t>large</a:t>
            </a:r>
            <a:r>
              <a:rPr lang="cs-CZ" b="1" dirty="0"/>
              <a:t> MDU and office </a:t>
            </a:r>
            <a:r>
              <a:rPr lang="cs-CZ" b="1" dirty="0" err="1"/>
              <a:t>buildings</a:t>
            </a:r>
            <a:r>
              <a:rPr lang="cs-CZ" b="1" dirty="0"/>
              <a:t>.</a:t>
            </a:r>
            <a:endParaRPr lang="en-US" b="1" dirty="0"/>
          </a:p>
          <a:p>
            <a:pPr>
              <a:spcBef>
                <a:spcPts val="600"/>
              </a:spcBef>
            </a:pPr>
            <a:endParaRPr lang="en-US" b="1"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4</a:t>
            </a:fld>
            <a:endParaRPr lang="cs-CZ"/>
          </a:p>
        </p:txBody>
      </p:sp>
    </p:spTree>
    <p:extLst>
      <p:ext uri="{BB962C8B-B14F-4D97-AF65-F5344CB8AC3E}">
        <p14:creationId xmlns:p14="http://schemas.microsoft.com/office/powerpoint/2010/main" val="158651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Feedback </a:t>
            </a:r>
            <a:r>
              <a:rPr lang="cs-CZ" dirty="0" err="1"/>
              <a:t>from</a:t>
            </a:r>
            <a:r>
              <a:rPr lang="cs-CZ" dirty="0"/>
              <a:t> </a:t>
            </a:r>
            <a:r>
              <a:rPr lang="cs-CZ" dirty="0" err="1"/>
              <a:t>the</a:t>
            </a:r>
            <a:r>
              <a:rPr lang="cs-CZ" dirty="0"/>
              <a:t> market – </a:t>
            </a:r>
            <a:r>
              <a:rPr lang="cs-CZ" dirty="0" err="1"/>
              <a:t>we</a:t>
            </a:r>
            <a:r>
              <a:rPr lang="cs-CZ" dirty="0"/>
              <a:t> </a:t>
            </a:r>
            <a:r>
              <a:rPr lang="cs-CZ" dirty="0" err="1"/>
              <a:t>knew</a:t>
            </a:r>
            <a:r>
              <a:rPr lang="cs-CZ" dirty="0"/>
              <a:t> </a:t>
            </a:r>
            <a:r>
              <a:rPr lang="cs-CZ" dirty="0" err="1"/>
              <a:t>that</a:t>
            </a:r>
            <a:r>
              <a:rPr lang="cs-CZ" dirty="0"/>
              <a:t> </a:t>
            </a:r>
            <a:r>
              <a:rPr lang="cs-CZ" dirty="0" err="1"/>
              <a:t>we</a:t>
            </a:r>
            <a:r>
              <a:rPr lang="cs-CZ" dirty="0"/>
              <a:t> </a:t>
            </a:r>
            <a:r>
              <a:rPr lang="cs-CZ" dirty="0" err="1"/>
              <a:t>have</a:t>
            </a:r>
            <a:r>
              <a:rPr lang="cs-CZ" dirty="0"/>
              <a:t> to </a:t>
            </a:r>
            <a:r>
              <a:rPr lang="cs-CZ" dirty="0" err="1"/>
              <a:t>develop</a:t>
            </a:r>
            <a:r>
              <a:rPr lang="cs-CZ" dirty="0"/>
              <a:t> IP </a:t>
            </a:r>
            <a:r>
              <a:rPr lang="cs-CZ" dirty="0" err="1"/>
              <a:t>intercom</a:t>
            </a:r>
            <a:r>
              <a:rPr lang="cs-CZ" dirty="0"/>
              <a:t> </a:t>
            </a:r>
            <a:r>
              <a:rPr lang="cs-CZ" dirty="0" err="1"/>
              <a:t>with</a:t>
            </a:r>
            <a:r>
              <a:rPr lang="cs-CZ" dirty="0"/>
              <a:t> big </a:t>
            </a:r>
            <a:r>
              <a:rPr lang="cs-CZ" dirty="0" err="1"/>
              <a:t>touch</a:t>
            </a:r>
            <a:r>
              <a:rPr lang="cs-CZ" dirty="0"/>
              <a:t> </a:t>
            </a:r>
            <a:r>
              <a:rPr lang="cs-CZ" dirty="0" err="1"/>
              <a:t>screen</a:t>
            </a:r>
            <a:r>
              <a:rPr lang="cs-CZ" dirty="0"/>
              <a:t> but </a:t>
            </a:r>
            <a:r>
              <a:rPr lang="cs-CZ" dirty="0" err="1"/>
              <a:t>what</a:t>
            </a:r>
            <a:r>
              <a:rPr lang="cs-CZ" dirty="0"/>
              <a:t> </a:t>
            </a:r>
            <a:r>
              <a:rPr lang="cs-CZ" dirty="0" err="1"/>
              <a:t>exactly</a:t>
            </a:r>
            <a:r>
              <a:rPr lang="cs-CZ" dirty="0"/>
              <a:t> </a:t>
            </a:r>
            <a:r>
              <a:rPr lang="cs-CZ" dirty="0" err="1"/>
              <a:t>should</a:t>
            </a:r>
            <a:r>
              <a:rPr lang="cs-CZ" dirty="0"/>
              <a:t> </a:t>
            </a:r>
            <a:r>
              <a:rPr lang="cs-CZ" dirty="0" err="1"/>
              <a:t>this</a:t>
            </a:r>
            <a:r>
              <a:rPr lang="cs-CZ" dirty="0"/>
              <a:t> </a:t>
            </a:r>
            <a:r>
              <a:rPr lang="cs-CZ" dirty="0" err="1"/>
              <a:t>intercom</a:t>
            </a:r>
            <a:r>
              <a:rPr lang="cs-CZ" dirty="0"/>
              <a:t> </a:t>
            </a:r>
            <a:r>
              <a:rPr lang="cs-CZ" dirty="0" err="1"/>
              <a:t>include</a:t>
            </a:r>
            <a:r>
              <a:rPr lang="cs-CZ"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IP Style will replace Verso on the throne of the top notch product and will optimize our portfolio. At the same time it will show technological capabilities of 2N to the market. </a:t>
            </a:r>
            <a:endParaRPr lang="en-GB" dirty="0"/>
          </a:p>
          <a:p>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5</a:t>
            </a:fld>
            <a:endParaRPr lang="cs-CZ"/>
          </a:p>
        </p:txBody>
      </p:sp>
    </p:spTree>
    <p:extLst>
      <p:ext uri="{BB962C8B-B14F-4D97-AF65-F5344CB8AC3E}">
        <p14:creationId xmlns:p14="http://schemas.microsoft.com/office/powerpoint/2010/main" val="224792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e made a market research </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to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really</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know</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what our customers really want and what they are willing to pay for. Based on their feedback from the market we found out that the</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ir</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primary demand is for the</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fully</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touch-based</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intercom with</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full HD camera</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multi</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-technology</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access control</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outdoor</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mechanics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On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other</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hand,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almost</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nobody</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was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interested</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about</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biometricThis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intercom</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tailored to modern office buildings and higher-end residential complexes. Keeping this in mind and following the latest market trends we´ve decided to come up with the new, premium IP intercom - with 2N® IP Style.</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6</a:t>
            </a:fld>
            <a:endParaRPr lang="cs-CZ"/>
          </a:p>
        </p:txBody>
      </p:sp>
    </p:spTree>
    <p:extLst>
      <p:ext uri="{BB962C8B-B14F-4D97-AF65-F5344CB8AC3E}">
        <p14:creationId xmlns:p14="http://schemas.microsoft.com/office/powerpoint/2010/main" val="1600413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Our long-term sales experience with 2N® IP Verso gave us strong base for development of new intercom perfectly aimed to our customers</a:t>
            </a:r>
            <a:r>
              <a:rPr lang="cs-CZ" b="0" i="0" dirty="0">
                <a:solidFill>
                  <a:srgbClr val="202124"/>
                </a:solidFill>
                <a:effectLst/>
                <a:latin typeface="arial"/>
                <a:cs typeface="arial"/>
              </a:rPr>
              <a:t>'</a:t>
            </a:r>
            <a:r>
              <a:rPr lang="en-US" dirty="0"/>
              <a:t> needs.</a:t>
            </a:r>
          </a:p>
          <a:p>
            <a:r>
              <a:rPr lang="en-US" dirty="0"/>
              <a:t>Combined with possibilities of our new platform we wanted to introduce truly flagship product.</a:t>
            </a:r>
            <a:endParaRPr lang="cs-CZ" dirty="0"/>
          </a:p>
          <a:p>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7</a:t>
            </a:fld>
            <a:endParaRPr lang="cs-CZ"/>
          </a:p>
        </p:txBody>
      </p:sp>
    </p:spTree>
    <p:extLst>
      <p:ext uri="{BB962C8B-B14F-4D97-AF65-F5344CB8AC3E}">
        <p14:creationId xmlns:p14="http://schemas.microsoft.com/office/powerpoint/2010/main" val="192999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What</a:t>
            </a:r>
            <a:r>
              <a:rPr lang="cs-CZ" dirty="0"/>
              <a:t> </a:t>
            </a:r>
            <a:r>
              <a:rPr lang="cs-CZ" dirty="0" err="1"/>
              <a:t>exactly</a:t>
            </a:r>
            <a:r>
              <a:rPr lang="cs-CZ" dirty="0"/>
              <a:t> </a:t>
            </a:r>
            <a:r>
              <a:rPr lang="cs-CZ" dirty="0" err="1"/>
              <a:t>makes</a:t>
            </a:r>
            <a:r>
              <a:rPr lang="cs-CZ" dirty="0"/>
              <a:t> </a:t>
            </a:r>
            <a:r>
              <a:rPr lang="cs-CZ" dirty="0" err="1"/>
              <a:t>this</a:t>
            </a:r>
            <a:r>
              <a:rPr lang="cs-CZ" dirty="0"/>
              <a:t> </a:t>
            </a:r>
            <a:r>
              <a:rPr lang="cs-CZ" dirty="0" err="1"/>
              <a:t>brand</a:t>
            </a:r>
            <a:r>
              <a:rPr lang="cs-CZ" dirty="0"/>
              <a:t> </a:t>
            </a:r>
            <a:r>
              <a:rPr lang="cs-CZ" dirty="0" err="1"/>
              <a:t>new</a:t>
            </a:r>
            <a:r>
              <a:rPr lang="cs-CZ" dirty="0"/>
              <a:t> IP </a:t>
            </a:r>
            <a:r>
              <a:rPr lang="cs-CZ" dirty="0" err="1"/>
              <a:t>intercom</a:t>
            </a:r>
            <a:r>
              <a:rPr lang="cs-CZ" dirty="0"/>
              <a:t> </a:t>
            </a:r>
            <a:r>
              <a:rPr lang="cs-CZ" dirty="0" err="1"/>
              <a:t>unique</a:t>
            </a:r>
            <a:r>
              <a:rPr lang="cs-CZ" dirty="0"/>
              <a:t> on </a:t>
            </a:r>
            <a:r>
              <a:rPr lang="cs-CZ" dirty="0" err="1"/>
              <a:t>the</a:t>
            </a:r>
            <a:r>
              <a:rPr lang="cs-CZ" dirty="0"/>
              <a:t> market…</a:t>
            </a:r>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8</a:t>
            </a:fld>
            <a:endParaRPr lang="cs-CZ"/>
          </a:p>
        </p:txBody>
      </p:sp>
    </p:spTree>
    <p:extLst>
      <p:ext uri="{BB962C8B-B14F-4D97-AF65-F5344CB8AC3E}">
        <p14:creationId xmlns:p14="http://schemas.microsoft.com/office/powerpoint/2010/main" val="360795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kern="1200" dirty="0">
                <a:solidFill>
                  <a:schemeClr val="tx1"/>
                </a:solidFill>
                <a:effectLst/>
                <a:latin typeface="+mn-lt"/>
                <a:ea typeface="+mn-ea"/>
                <a:cs typeface="+mn-cs"/>
              </a:rPr>
              <a:t>Hearth of device is </a:t>
            </a:r>
            <a:r>
              <a:rPr lang="en-US" sz="1200" kern="1200" dirty="0" err="1">
                <a:solidFill>
                  <a:schemeClr val="tx1"/>
                </a:solidFill>
                <a:effectLst/>
                <a:latin typeface="+mn-lt"/>
                <a:ea typeface="+mn-ea"/>
                <a:cs typeface="+mn-cs"/>
              </a:rPr>
              <a:t>Artpec</a:t>
            </a:r>
            <a:r>
              <a:rPr lang="en-US" sz="1200" kern="1200" dirty="0">
                <a:solidFill>
                  <a:schemeClr val="tx1"/>
                </a:solidFill>
                <a:effectLst/>
                <a:latin typeface="+mn-lt"/>
                <a:ea typeface="+mn-ea"/>
                <a:cs typeface="+mn-cs"/>
              </a:rPr>
              <a:t> 7 chipset from Axis. The new HW platform gives us enough computing power for high resolution video </a:t>
            </a:r>
            <a:r>
              <a:rPr lang="en-US" sz="1200" kern="1200" dirty="0" err="1">
                <a:solidFill>
                  <a:schemeClr val="tx1"/>
                </a:solidFill>
                <a:effectLst/>
                <a:latin typeface="+mn-lt"/>
                <a:ea typeface="+mn-ea"/>
                <a:cs typeface="+mn-cs"/>
              </a:rPr>
              <a:t>proccessing</a:t>
            </a:r>
            <a:r>
              <a:rPr lang="en-US" sz="1200" kern="1200" dirty="0">
                <a:solidFill>
                  <a:schemeClr val="tx1"/>
                </a:solidFill>
                <a:effectLst/>
                <a:latin typeface="+mn-lt"/>
                <a:ea typeface="+mn-ea"/>
                <a:cs typeface="+mn-cs"/>
              </a:rPr>
              <a:t>, WDR, new motion detection or QR codes in the future. </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9</a:t>
            </a:fld>
            <a:endParaRPr lang="cs-CZ"/>
          </a:p>
        </p:txBody>
      </p:sp>
    </p:spTree>
    <p:extLst>
      <p:ext uri="{BB962C8B-B14F-4D97-AF65-F5344CB8AC3E}">
        <p14:creationId xmlns:p14="http://schemas.microsoft.com/office/powerpoint/2010/main" val="406617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452437" lvl="1">
              <a:lnSpc>
                <a:spcPct val="120000"/>
              </a:lnSpc>
              <a:spcAft>
                <a:spcPts val="600"/>
              </a:spcAft>
              <a:buClr>
                <a:srgbClr val="005596"/>
              </a:buClr>
              <a:defRPr/>
            </a:pPr>
            <a:r>
              <a:rPr lang="en-US" sz="1200" dirty="0">
                <a:solidFill>
                  <a:schemeClr val="tx2"/>
                </a:solidFill>
              </a:rPr>
              <a:t>The highest resolution of the camera is QHD (1440p) this resolution can be used in the RTSP stream. </a:t>
            </a:r>
            <a:endParaRPr lang="cs-CZ"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2800" b="1" dirty="0">
                <a:solidFill>
                  <a:srgbClr val="003F71"/>
                </a:solidFill>
              </a:rPr>
              <a:t>FullHD (1080p) </a:t>
            </a:r>
            <a:r>
              <a:rPr lang="cs-CZ" sz="2800" dirty="0" err="1">
                <a:solidFill>
                  <a:srgbClr val="003F71"/>
                </a:solidFill>
              </a:rPr>
              <a:t>used</a:t>
            </a:r>
            <a:r>
              <a:rPr lang="cs-CZ" sz="2800" dirty="0">
                <a:solidFill>
                  <a:srgbClr val="003F71"/>
                </a:solidFill>
              </a:rPr>
              <a:t> in SIP call – </a:t>
            </a:r>
            <a:r>
              <a:rPr lang="cs-CZ" sz="2800" dirty="0" err="1">
                <a:solidFill>
                  <a:srgbClr val="003F71"/>
                </a:solidFill>
              </a:rPr>
              <a:t>wide</a:t>
            </a:r>
            <a:r>
              <a:rPr lang="cs-CZ" sz="2800" dirty="0">
                <a:solidFill>
                  <a:srgbClr val="003F71"/>
                </a:solidFill>
              </a:rPr>
              <a:t> </a:t>
            </a:r>
            <a:r>
              <a:rPr lang="cs-CZ" sz="2800" dirty="0" err="1">
                <a:solidFill>
                  <a:srgbClr val="003F71"/>
                </a:solidFill>
              </a:rPr>
              <a:t>screen</a:t>
            </a:r>
            <a:r>
              <a:rPr lang="cs-CZ" sz="2800" dirty="0">
                <a:solidFill>
                  <a:srgbClr val="003F71"/>
                </a:solidFill>
              </a:rPr>
              <a:t> video in </a:t>
            </a:r>
            <a:r>
              <a:rPr lang="cs-CZ" sz="2800" dirty="0" err="1">
                <a:solidFill>
                  <a:srgbClr val="003F71"/>
                </a:solidFill>
              </a:rPr>
              <a:t>perfect</a:t>
            </a:r>
            <a:r>
              <a:rPr lang="cs-CZ" sz="2800" dirty="0">
                <a:solidFill>
                  <a:srgbClr val="003F71"/>
                </a:solidFill>
              </a:rPr>
              <a:t> </a:t>
            </a:r>
            <a:r>
              <a:rPr lang="cs-CZ" sz="2800" dirty="0" err="1">
                <a:solidFill>
                  <a:srgbClr val="003F71"/>
                </a:solidFill>
              </a:rPr>
              <a:t>quality</a:t>
            </a:r>
            <a:r>
              <a:rPr lang="cs-CZ" sz="2800" dirty="0">
                <a:solidFill>
                  <a:srgbClr val="003F71"/>
                </a:solidFill>
              </a:rPr>
              <a:t> in 2N® </a:t>
            </a:r>
            <a:r>
              <a:rPr lang="cs-CZ" sz="2800" dirty="0" err="1">
                <a:solidFill>
                  <a:srgbClr val="003F71"/>
                </a:solidFill>
              </a:rPr>
              <a:t>Indoor</a:t>
            </a:r>
            <a:r>
              <a:rPr lang="cs-CZ" sz="2800" dirty="0">
                <a:solidFill>
                  <a:srgbClr val="003F71"/>
                </a:solidFill>
              </a:rPr>
              <a:t> </a:t>
            </a:r>
            <a:r>
              <a:rPr lang="cs-CZ" sz="2800" dirty="0" err="1">
                <a:solidFill>
                  <a:srgbClr val="003F71"/>
                </a:solidFill>
              </a:rPr>
              <a:t>View</a:t>
            </a:r>
            <a:endParaRPr lang="cs-CZ" sz="2800" dirty="0">
              <a:solidFill>
                <a:srgbClr val="003F71"/>
              </a:solidFill>
            </a:endParaRPr>
          </a:p>
          <a:p>
            <a:pPr algn="l"/>
            <a:endParaRPr lang="cs-CZ" sz="1800" b="0" i="0" u="none" strike="noStrike" baseline="0" dirty="0">
              <a:solidFill>
                <a:srgbClr val="000000"/>
              </a:solidFill>
              <a:latin typeface="Gotham SSm Book"/>
            </a:endParaRPr>
          </a:p>
          <a:p>
            <a:pPr algn="just"/>
            <a:r>
              <a:rPr lang="en-US" sz="1800" b="0" i="0" u="none" strike="noStrike" baseline="0" dirty="0">
                <a:solidFill>
                  <a:srgbClr val="000000"/>
                </a:solidFill>
                <a:latin typeface="Gotham SSm Book"/>
              </a:rPr>
              <a:t> can handle multiple simultaneous full HD streams and has a 5 MP chip. It supports WDR and provides </a:t>
            </a:r>
            <a:r>
              <a:rPr lang="en-US" sz="1800" b="0" i="0" u="none" strike="noStrike" baseline="0" dirty="0" err="1">
                <a:solidFill>
                  <a:srgbClr val="000000"/>
                </a:solidFill>
                <a:latin typeface="Gotham SSm Book"/>
              </a:rPr>
              <a:t>colour</a:t>
            </a:r>
            <a:r>
              <a:rPr lang="en-US" sz="1800" b="0" i="0" u="none" strike="noStrike" baseline="0" dirty="0">
                <a:solidFill>
                  <a:srgbClr val="000000"/>
                </a:solidFill>
                <a:latin typeface="Gotham SSm Book"/>
              </a:rPr>
              <a:t> image, even in low light conditions.</a:t>
            </a:r>
            <a:endParaRPr lang="cs-CZ" sz="1800" b="0" i="0" u="none" strike="noStrike" baseline="0" dirty="0">
              <a:solidFill>
                <a:srgbClr val="000000"/>
              </a:solidFill>
              <a:latin typeface="Gotham SSm Book"/>
            </a:endParaRPr>
          </a:p>
          <a:p>
            <a:pPr algn="just"/>
            <a:endParaRPr lang="cs-CZ" sz="1800" b="0" i="0" u="none" strike="noStrike" baseline="0" dirty="0">
              <a:solidFill>
                <a:srgbClr val="000000"/>
              </a:solidFill>
              <a:latin typeface="Gotham SSm Book"/>
            </a:endParaRPr>
          </a:p>
          <a:p>
            <a:pPr marL="0" lvl="1">
              <a:lnSpc>
                <a:spcPct val="120000"/>
              </a:lnSpc>
              <a:spcBef>
                <a:spcPts val="2400"/>
              </a:spcBef>
              <a:spcAft>
                <a:spcPts val="600"/>
              </a:spcAft>
              <a:defRPr/>
            </a:pPr>
            <a:r>
              <a:rPr lang="cs-CZ" sz="1600" b="1" dirty="0" err="1">
                <a:solidFill>
                  <a:schemeClr val="tx2"/>
                </a:solidFill>
              </a:rPr>
              <a:t>Wide</a:t>
            </a:r>
            <a:r>
              <a:rPr lang="cs-CZ" sz="1600" b="1" dirty="0">
                <a:solidFill>
                  <a:schemeClr val="tx2"/>
                </a:solidFill>
              </a:rPr>
              <a:t> </a:t>
            </a:r>
            <a:r>
              <a:rPr lang="cs-CZ" sz="1600" b="1" dirty="0" err="1">
                <a:solidFill>
                  <a:schemeClr val="tx2"/>
                </a:solidFill>
              </a:rPr>
              <a:t>dynamic</a:t>
            </a:r>
            <a:r>
              <a:rPr lang="cs-CZ" sz="1600" b="1" dirty="0">
                <a:solidFill>
                  <a:schemeClr val="tx2"/>
                </a:solidFill>
              </a:rPr>
              <a:t> </a:t>
            </a:r>
            <a:r>
              <a:rPr lang="cs-CZ" sz="1600" b="1" dirty="0" err="1">
                <a:solidFill>
                  <a:schemeClr val="tx2"/>
                </a:solidFill>
              </a:rPr>
              <a:t>range</a:t>
            </a:r>
            <a:r>
              <a:rPr lang="cs-CZ" sz="1600" b="1" dirty="0">
                <a:solidFill>
                  <a:schemeClr val="tx2"/>
                </a:solidFill>
              </a:rPr>
              <a:t> (</a:t>
            </a:r>
            <a:r>
              <a:rPr lang="cs-CZ" sz="1600" b="1" dirty="0" err="1">
                <a:solidFill>
                  <a:schemeClr val="tx2"/>
                </a:solidFill>
              </a:rPr>
              <a:t>Forensic</a:t>
            </a:r>
            <a:r>
              <a:rPr lang="cs-CZ" sz="1600" b="1" dirty="0">
                <a:solidFill>
                  <a:schemeClr val="tx2"/>
                </a:solidFill>
              </a:rPr>
              <a:t> WDR)</a:t>
            </a:r>
          </a:p>
          <a:p>
            <a:pPr marL="0" lvl="1">
              <a:lnSpc>
                <a:spcPct val="120000"/>
              </a:lnSpc>
              <a:spcAft>
                <a:spcPts val="1800"/>
              </a:spcAft>
              <a:defRPr/>
            </a:pPr>
            <a:r>
              <a:rPr lang="cs-CZ" sz="1200" dirty="0">
                <a:solidFill>
                  <a:srgbClr val="003F71"/>
                </a:solidFill>
              </a:rPr>
              <a:t>U</a:t>
            </a:r>
            <a:r>
              <a:rPr lang="en-GB" sz="1200" dirty="0" err="1">
                <a:solidFill>
                  <a:srgbClr val="003F71"/>
                </a:solidFill>
              </a:rPr>
              <a:t>nlike</a:t>
            </a:r>
            <a:r>
              <a:rPr lang="en-GB" sz="1200" dirty="0">
                <a:solidFill>
                  <a:srgbClr val="003F71"/>
                </a:solidFill>
              </a:rPr>
              <a:t> camera</a:t>
            </a:r>
            <a:r>
              <a:rPr lang="cs-CZ" sz="1200" dirty="0">
                <a:solidFill>
                  <a:srgbClr val="003F71"/>
                </a:solidFill>
              </a:rPr>
              <a:t>s, </a:t>
            </a:r>
            <a:r>
              <a:rPr lang="cs-CZ" sz="1200" dirty="0" err="1">
                <a:solidFill>
                  <a:srgbClr val="003F71"/>
                </a:solidFill>
              </a:rPr>
              <a:t>intercom</a:t>
            </a:r>
            <a:r>
              <a:rPr lang="en-GB" sz="1200" dirty="0">
                <a:solidFill>
                  <a:srgbClr val="003F71"/>
                </a:solidFill>
              </a:rPr>
              <a:t> can't be positioned to avoid </a:t>
            </a:r>
            <a:r>
              <a:rPr lang="cs-CZ" sz="1200" dirty="0" err="1">
                <a:solidFill>
                  <a:srgbClr val="003F71"/>
                </a:solidFill>
              </a:rPr>
              <a:t>issues</a:t>
            </a:r>
            <a:r>
              <a:rPr lang="cs-CZ" sz="1200" dirty="0">
                <a:solidFill>
                  <a:srgbClr val="003F71"/>
                </a:solidFill>
              </a:rPr>
              <a:t> </a:t>
            </a:r>
            <a:r>
              <a:rPr lang="cs-CZ" sz="1200" dirty="0" err="1">
                <a:solidFill>
                  <a:srgbClr val="003F71"/>
                </a:solidFill>
              </a:rPr>
              <a:t>with</a:t>
            </a:r>
            <a:r>
              <a:rPr lang="cs-CZ" sz="1200" dirty="0">
                <a:solidFill>
                  <a:srgbClr val="003F71"/>
                </a:solidFill>
              </a:rPr>
              <a:t> direct </a:t>
            </a:r>
            <a:r>
              <a:rPr lang="cs-CZ" dirty="0" err="1">
                <a:solidFill>
                  <a:srgbClr val="003F71"/>
                </a:solidFill>
              </a:rPr>
              <a:t>sunlight</a:t>
            </a:r>
            <a:endParaRPr lang="cs-CZ" dirty="0">
              <a:solidFill>
                <a:srgbClr val="003F71"/>
              </a:solidFill>
            </a:endParaRPr>
          </a:p>
          <a:p>
            <a:pPr marL="0" lvl="1">
              <a:lnSpc>
                <a:spcPct val="120000"/>
              </a:lnSpc>
              <a:spcAft>
                <a:spcPts val="1800"/>
              </a:spcAft>
              <a:defRPr/>
            </a:pPr>
            <a:endParaRPr lang="cs-CZ" dirty="0">
              <a:solidFill>
                <a:srgbClr val="003F71"/>
              </a:solidFill>
            </a:endParaRPr>
          </a:p>
          <a:p>
            <a:pPr marL="0" lvl="1">
              <a:lnSpc>
                <a:spcPct val="120000"/>
              </a:lnSpc>
              <a:spcAft>
                <a:spcPts val="1800"/>
              </a:spcAft>
              <a:defRPr/>
            </a:pPr>
            <a:r>
              <a:rPr lang="en-US" b="0" i="0" dirty="0">
                <a:solidFill>
                  <a:srgbClr val="161616"/>
                </a:solidFill>
                <a:effectLst/>
                <a:latin typeface="gotham"/>
              </a:rPr>
              <a:t>camera can compete with most outdoor IP cameras from leading manufacturers</a:t>
            </a:r>
            <a:endParaRPr lang="cs-CZ" dirty="0">
              <a:solidFill>
                <a:srgbClr val="003F71"/>
              </a:solidFill>
            </a:endParaRPr>
          </a:p>
          <a:p>
            <a:pPr algn="just"/>
            <a:endParaRPr lang="en-GB"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10</a:t>
            </a:fld>
            <a:endParaRPr lang="cs-CZ"/>
          </a:p>
        </p:txBody>
      </p:sp>
    </p:spTree>
    <p:extLst>
      <p:ext uri="{BB962C8B-B14F-4D97-AF65-F5344CB8AC3E}">
        <p14:creationId xmlns:p14="http://schemas.microsoft.com/office/powerpoint/2010/main" val="214449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1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D1DFF15F-282C-4740-9C63-9C323BF796F1}"/>
              </a:ext>
            </a:extLst>
          </p:cNvPr>
          <p:cNvSpPr>
            <a:spLocks noGrp="1"/>
          </p:cNvSpPr>
          <p:nvPr>
            <p:ph type="pic" sz="quarter" idx="14"/>
          </p:nvPr>
        </p:nvSpPr>
        <p:spPr>
          <a:xfrm>
            <a:off x="1019177" y="4521201"/>
            <a:ext cx="4062411" cy="2336799"/>
          </a:xfrm>
          <a:prstGeom prst="round2SameRect">
            <a:avLst>
              <a:gd name="adj1" fmla="val 6386"/>
              <a:gd name="adj2" fmla="val 0"/>
            </a:avLst>
          </a:prstGeom>
          <a:solidFill>
            <a:schemeClr val="bg2"/>
          </a:solidFill>
        </p:spPr>
        <p:txBody>
          <a:bodyPr wrap="square">
            <a:noAutofit/>
          </a:bodyPr>
          <a:lstStyle/>
          <a:p>
            <a:endParaRPr lang="en-US" dirty="0"/>
          </a:p>
        </p:txBody>
      </p:sp>
      <p:sp>
        <p:nvSpPr>
          <p:cNvPr id="10" name="Picture Placeholder 7">
            <a:extLst>
              <a:ext uri="{FF2B5EF4-FFF2-40B4-BE49-F238E27FC236}">
                <a16:creationId xmlns:a16="http://schemas.microsoft.com/office/drawing/2014/main" id="{53A9D1AC-2CDB-474E-A237-0CB30F0269B4}"/>
              </a:ext>
            </a:extLst>
          </p:cNvPr>
          <p:cNvSpPr>
            <a:spLocks noGrp="1"/>
          </p:cNvSpPr>
          <p:nvPr>
            <p:ph type="pic" sz="quarter" idx="12"/>
          </p:nvPr>
        </p:nvSpPr>
        <p:spPr>
          <a:xfrm>
            <a:off x="6102014" y="994870"/>
            <a:ext cx="5072400" cy="3121200"/>
          </a:xfrm>
          <a:prstGeom prst="round2DiagRect">
            <a:avLst>
              <a:gd name="adj1" fmla="val 0"/>
              <a:gd name="adj2" fmla="val 4674"/>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411800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6952AC1-EA7B-414D-8518-C34AE1675C3B}"/>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2803440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B47757D-9639-43BE-9D6B-CE609B6F7E8F}"/>
              </a:ext>
            </a:extLst>
          </p:cNvPr>
          <p:cNvSpPr>
            <a:spLocks noGrp="1"/>
          </p:cNvSpPr>
          <p:nvPr>
            <p:ph type="pic" sz="quarter" idx="12"/>
          </p:nvPr>
        </p:nvSpPr>
        <p:spPr>
          <a:xfrm>
            <a:off x="6100764" y="994870"/>
            <a:ext cx="5073650" cy="2434130"/>
          </a:xfrm>
          <a:prstGeom prst="round2DiagRect">
            <a:avLst>
              <a:gd name="adj1" fmla="val 0"/>
              <a:gd name="adj2" fmla="val 5995"/>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95520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7" name="Rectangle 74">
            <a:extLst>
              <a:ext uri="{FF2B5EF4-FFF2-40B4-BE49-F238E27FC236}">
                <a16:creationId xmlns:a16="http://schemas.microsoft.com/office/drawing/2014/main" id="{33F8A8CA-F3E1-4FA0-8904-44AC19E322B5}"/>
              </a:ext>
            </a:extLst>
          </p:cNvPr>
          <p:cNvSpPr/>
          <p:nvPr userDrawn="1"/>
        </p:nvSpPr>
        <p:spPr>
          <a:xfrm>
            <a:off x="7963223"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6">
            <a:extLst>
              <a:ext uri="{FF2B5EF4-FFF2-40B4-BE49-F238E27FC236}">
                <a16:creationId xmlns:a16="http://schemas.microsoft.com/office/drawing/2014/main" id="{3E5F29FC-4233-4BE3-9AA8-05C5CE135B8F}"/>
              </a:ext>
            </a:extLst>
          </p:cNvPr>
          <p:cNvSpPr>
            <a:spLocks noGrp="1"/>
          </p:cNvSpPr>
          <p:nvPr>
            <p:ph type="pic" sz="quarter" idx="13"/>
          </p:nvPr>
        </p:nvSpPr>
        <p:spPr>
          <a:xfrm>
            <a:off x="9337981" y="-944287"/>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rgbClr val="005597"/>
          </a:solidFill>
        </p:spPr>
        <p:txBody>
          <a:bodyPr wrap="square">
            <a:noAutofit/>
          </a:bodyPr>
          <a:lstStyle/>
          <a:p>
            <a:endParaRPr lang="en-US"/>
          </a:p>
        </p:txBody>
      </p:sp>
      <p:sp>
        <p:nvSpPr>
          <p:cNvPr id="7" name="Picture Placeholder 6"/>
          <p:cNvSpPr>
            <a:spLocks noGrp="1"/>
          </p:cNvSpPr>
          <p:nvPr>
            <p:ph type="pic" sz="quarter" idx="12"/>
          </p:nvPr>
        </p:nvSpPr>
        <p:spPr>
          <a:xfrm>
            <a:off x="6472492" y="1138492"/>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chemeClr val="bg2">
              <a:lumMod val="90000"/>
            </a:schemeClr>
          </a:solidFill>
        </p:spPr>
        <p:txBody>
          <a:bodyPr wrap="square">
            <a:noAutofit/>
          </a:bodyPr>
          <a:lstStyle/>
          <a:p>
            <a:endParaRPr lang="en-US"/>
          </a:p>
        </p:txBody>
      </p:sp>
    </p:spTree>
    <p:extLst>
      <p:ext uri="{BB962C8B-B14F-4D97-AF65-F5344CB8AC3E}">
        <p14:creationId xmlns:p14="http://schemas.microsoft.com/office/powerpoint/2010/main" val="3211147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3" name="Rectangle 74">
            <a:extLst>
              <a:ext uri="{FF2B5EF4-FFF2-40B4-BE49-F238E27FC236}">
                <a16:creationId xmlns:a16="http://schemas.microsoft.com/office/drawing/2014/main" id="{D1EA99B9-A52A-40A0-BBA4-8064D0178150}"/>
              </a:ext>
            </a:extLst>
          </p:cNvPr>
          <p:cNvSpPr/>
          <p:nvPr userDrawn="1"/>
        </p:nvSpPr>
        <p:spPr>
          <a:xfrm>
            <a:off x="-1122458" y="388735"/>
            <a:ext cx="5714634" cy="6080530"/>
          </a:xfrm>
          <a:prstGeom prst="roundRect">
            <a:avLst>
              <a:gd name="adj" fmla="val 26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351159" y="1376784"/>
            <a:ext cx="6828249" cy="4271156"/>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335387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3545947" y="76312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37057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Tree>
    <p:extLst>
      <p:ext uri="{BB962C8B-B14F-4D97-AF65-F5344CB8AC3E}">
        <p14:creationId xmlns:p14="http://schemas.microsoft.com/office/powerpoint/2010/main" val="1058464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
        <p:nvSpPr>
          <p:cNvPr id="39" name="Zástupný symbol obrázku 11">
            <a:extLst>
              <a:ext uri="{FF2B5EF4-FFF2-40B4-BE49-F238E27FC236}">
                <a16:creationId xmlns:a16="http://schemas.microsoft.com/office/drawing/2014/main" id="{82F6AAE9-37A2-4F8C-BCAA-221286297D57}"/>
              </a:ext>
            </a:extLst>
          </p:cNvPr>
          <p:cNvSpPr>
            <a:spLocks noGrp="1"/>
          </p:cNvSpPr>
          <p:nvPr>
            <p:ph type="pic" sz="quarter" idx="4294967295"/>
          </p:nvPr>
        </p:nvSpPr>
        <p:spPr>
          <a:xfrm>
            <a:off x="5788777" y="1034420"/>
            <a:ext cx="2295207" cy="4884408"/>
          </a:xfrm>
        </p:spPr>
      </p:sp>
    </p:spTree>
    <p:extLst>
      <p:ext uri="{BB962C8B-B14F-4D97-AF65-F5344CB8AC3E}">
        <p14:creationId xmlns:p14="http://schemas.microsoft.com/office/powerpoint/2010/main" val="4143467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p:spPr>
        <p:txBody>
          <a:bodyPr wrap="square">
            <a:noAutofit/>
          </a:bodyPr>
          <a:lstStyle/>
          <a:p>
            <a:endParaRPr lang="en-US"/>
          </a:p>
        </p:txBody>
      </p:sp>
      <p:sp>
        <p:nvSpPr>
          <p:cNvPr id="18" name="Picture Placeholder 3">
            <a:extLst>
              <a:ext uri="{FF2B5EF4-FFF2-40B4-BE49-F238E27FC236}">
                <a16:creationId xmlns:a16="http://schemas.microsoft.com/office/drawing/2014/main" id="{63105768-7370-41A2-B3B4-32C520B10046}"/>
              </a:ext>
            </a:extLst>
          </p:cNvPr>
          <p:cNvSpPr>
            <a:spLocks noGrp="1"/>
          </p:cNvSpPr>
          <p:nvPr>
            <p:ph type="pic" sz="quarter" idx="14"/>
          </p:nvPr>
        </p:nvSpPr>
        <p:spPr>
          <a:xfrm>
            <a:off x="5579533" y="176461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57869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40BE4E-7A57-4E56-B110-313AF0B0BC78}"/>
              </a:ext>
            </a:extLst>
          </p:cNvPr>
          <p:cNvSpPr>
            <a:spLocks noGrp="1"/>
          </p:cNvSpPr>
          <p:nvPr>
            <p:ph type="pic" sz="quarter" idx="11"/>
          </p:nvPr>
        </p:nvSpPr>
        <p:spPr>
          <a:xfrm>
            <a:off x="-633046" y="388735"/>
            <a:ext cx="7746634" cy="6080530"/>
          </a:xfrm>
          <a:prstGeom prst="roundRect">
            <a:avLst>
              <a:gd name="adj" fmla="val 2554"/>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49833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700848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4464665" y="3407041"/>
            <a:ext cx="6709750" cy="2250809"/>
          </a:xfrm>
          <a:prstGeom prst="round2SameRect">
            <a:avLst>
              <a:gd name="adj1" fmla="val 6511"/>
              <a:gd name="adj2" fmla="val 0"/>
            </a:avLst>
          </a:prstGeom>
          <a:solidFill>
            <a:schemeClr val="bg2"/>
          </a:solidFill>
        </p:spPr>
        <p:txBody>
          <a:bodyPr wrap="square">
            <a:noAutofit/>
          </a:bodyPr>
          <a:lstStyle>
            <a:lvl1pPr>
              <a:defRPr lang="en-US" dirty="0"/>
            </a:lvl1pPr>
          </a:lstStyle>
          <a:p>
            <a:endParaRPr lang="en-US" dirty="0"/>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4464265" y="781050"/>
            <a:ext cx="3263469" cy="2438400"/>
          </a:xfrm>
          <a:prstGeom prst="round2DiagRect">
            <a:avLst>
              <a:gd name="adj1" fmla="val 0"/>
              <a:gd name="adj2" fmla="val 5859"/>
            </a:avLst>
          </a:prstGeom>
          <a:solidFill>
            <a:schemeClr val="bg2"/>
          </a:solidFill>
        </p:spPr>
        <p:txBody>
          <a:bodyPr wrap="square">
            <a:noAutofit/>
          </a:bodyPr>
          <a:lstStyle/>
          <a:p>
            <a:endParaRPr lang="en-US" dirty="0"/>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7910945" y="781050"/>
            <a:ext cx="3263469" cy="2438400"/>
          </a:xfrm>
          <a:prstGeom prst="round2DiagRect">
            <a:avLst>
              <a:gd name="adj1" fmla="val 5957"/>
              <a:gd name="adj2" fmla="val 0"/>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342393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7AA2DF-A324-48AB-B8F6-F267466D6050}"/>
              </a:ext>
            </a:extLst>
          </p:cNvPr>
          <p:cNvSpPr>
            <a:spLocks noGrp="1"/>
          </p:cNvSpPr>
          <p:nvPr>
            <p:ph type="pic" sz="quarter" idx="11"/>
          </p:nvPr>
        </p:nvSpPr>
        <p:spPr>
          <a:xfrm>
            <a:off x="6108253" y="0"/>
            <a:ext cx="5702748" cy="5697748"/>
          </a:xfrm>
          <a:prstGeom prst="round2SameRect">
            <a:avLst>
              <a:gd name="adj1" fmla="val 0"/>
              <a:gd name="adj2" fmla="val 2573"/>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7243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4CD11917-E968-4843-B6B4-E7A943A7DD86}"/>
              </a:ext>
            </a:extLst>
          </p:cNvPr>
          <p:cNvSpPr>
            <a:spLocks noGrp="1"/>
          </p:cNvSpPr>
          <p:nvPr>
            <p:ph type="pic" sz="quarter" idx="16"/>
          </p:nvPr>
        </p:nvSpPr>
        <p:spPr>
          <a:xfrm>
            <a:off x="1025526" y="2881047"/>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7" name="Freeform 8">
            <a:extLst>
              <a:ext uri="{FF2B5EF4-FFF2-40B4-BE49-F238E27FC236}">
                <a16:creationId xmlns:a16="http://schemas.microsoft.com/office/drawing/2014/main" id="{F9843407-D11C-4198-9EEE-6C107B6C6D10}"/>
              </a:ext>
            </a:extLst>
          </p:cNvPr>
          <p:cNvSpPr>
            <a:spLocks noGrp="1"/>
          </p:cNvSpPr>
          <p:nvPr>
            <p:ph type="pic" sz="quarter" idx="17"/>
          </p:nvPr>
        </p:nvSpPr>
        <p:spPr>
          <a:xfrm>
            <a:off x="4470689" y="2881046"/>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8" name="Freeform 8">
            <a:extLst>
              <a:ext uri="{FF2B5EF4-FFF2-40B4-BE49-F238E27FC236}">
                <a16:creationId xmlns:a16="http://schemas.microsoft.com/office/drawing/2014/main" id="{2100FC7D-E1F4-41EF-BE34-7DCF331B9029}"/>
              </a:ext>
            </a:extLst>
          </p:cNvPr>
          <p:cNvSpPr>
            <a:spLocks noGrp="1"/>
          </p:cNvSpPr>
          <p:nvPr>
            <p:ph type="pic" sz="quarter" idx="18"/>
          </p:nvPr>
        </p:nvSpPr>
        <p:spPr>
          <a:xfrm>
            <a:off x="7907912" y="2881045"/>
            <a:ext cx="3258562" cy="2004873"/>
          </a:xfrm>
          <a:prstGeom prst="round2DiagRect">
            <a:avLst>
              <a:gd name="adj1" fmla="val 0"/>
              <a:gd name="adj2" fmla="val 7364"/>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76228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060840-AF91-4CEF-A443-BC543CB5C5E1}"/>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404076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58919865-C388-4F61-A357-2E261120240B}"/>
              </a:ext>
            </a:extLst>
          </p:cNvPr>
          <p:cNvSpPr>
            <a:spLocks noGrp="1"/>
          </p:cNvSpPr>
          <p:nvPr>
            <p:ph type="pic" sz="quarter" idx="12"/>
          </p:nvPr>
        </p:nvSpPr>
        <p:spPr>
          <a:xfrm>
            <a:off x="6603998" y="994870"/>
            <a:ext cx="4570415" cy="2443547"/>
          </a:xfrm>
          <a:prstGeom prst="round2DiagRect">
            <a:avLst>
              <a:gd name="adj1" fmla="val 0"/>
              <a:gd name="adj2" fmla="val 6403"/>
            </a:avLst>
          </a:prstGeom>
          <a:solidFill>
            <a:schemeClr val="bg2"/>
          </a:solidFill>
        </p:spPr>
        <p:txBody>
          <a:bodyPr wrap="square">
            <a:noAutofit/>
          </a:bodyPr>
          <a:lstStyle/>
          <a:p>
            <a:endParaRPr lang="en-US" dirty="0"/>
          </a:p>
        </p:txBody>
      </p:sp>
      <p:sp>
        <p:nvSpPr>
          <p:cNvPr id="12" name="Picture Placeholder 7">
            <a:extLst>
              <a:ext uri="{FF2B5EF4-FFF2-40B4-BE49-F238E27FC236}">
                <a16:creationId xmlns:a16="http://schemas.microsoft.com/office/drawing/2014/main" id="{4D122677-D6B2-4040-8C7A-C4536E623D32}"/>
              </a:ext>
            </a:extLst>
          </p:cNvPr>
          <p:cNvSpPr>
            <a:spLocks noGrp="1"/>
          </p:cNvSpPr>
          <p:nvPr>
            <p:ph type="pic" sz="quarter" idx="14"/>
          </p:nvPr>
        </p:nvSpPr>
        <p:spPr>
          <a:xfrm>
            <a:off x="1019177" y="3708961"/>
            <a:ext cx="4572002" cy="3149039"/>
          </a:xfrm>
          <a:prstGeom prst="round2SameRect">
            <a:avLst>
              <a:gd name="adj1" fmla="val 5778"/>
              <a:gd name="adj2" fmla="val 0"/>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2777512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12" name="Rectangle 74">
            <a:extLst>
              <a:ext uri="{FF2B5EF4-FFF2-40B4-BE49-F238E27FC236}">
                <a16:creationId xmlns:a16="http://schemas.microsoft.com/office/drawing/2014/main" id="{787DD370-3740-46F7-97FD-A4AFC68ED44A}"/>
              </a:ext>
            </a:extLst>
          </p:cNvPr>
          <p:cNvSpPr/>
          <p:nvPr userDrawn="1"/>
        </p:nvSpPr>
        <p:spPr>
          <a:xfrm>
            <a:off x="7113588" y="380999"/>
            <a:ext cx="5714634" cy="6080530"/>
          </a:xfrm>
          <a:prstGeom prst="roundRect">
            <a:avLst>
              <a:gd name="adj" fmla="val 26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noGrp="1"/>
          </p:cNvSpPr>
          <p:nvPr>
            <p:ph type="pic" sz="quarter" idx="16"/>
          </p:nvPr>
        </p:nvSpPr>
        <p:spPr>
          <a:xfrm>
            <a:off x="5579445" y="115740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981547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10" name="Rectangle 74">
            <a:extLst>
              <a:ext uri="{FF2B5EF4-FFF2-40B4-BE49-F238E27FC236}">
                <a16:creationId xmlns:a16="http://schemas.microsoft.com/office/drawing/2014/main" id="{90160CD2-1103-4AD8-BF94-951072D8A1A6}"/>
              </a:ext>
            </a:extLst>
          </p:cNvPr>
          <p:cNvSpPr/>
          <p:nvPr userDrawn="1"/>
        </p:nvSpPr>
        <p:spPr>
          <a:xfrm>
            <a:off x="8963025"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noGrp="1"/>
          </p:cNvSpPr>
          <p:nvPr>
            <p:ph type="pic" sz="quarter" idx="16"/>
          </p:nvPr>
        </p:nvSpPr>
        <p:spPr>
          <a:xfrm>
            <a:off x="9551995" y="116375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
        <p:nvSpPr>
          <p:cNvPr id="13" name="Rectangle 74">
            <a:extLst>
              <a:ext uri="{FF2B5EF4-FFF2-40B4-BE49-F238E27FC236}">
                <a16:creationId xmlns:a16="http://schemas.microsoft.com/office/drawing/2014/main" id="{25D99185-6A59-45C7-8E20-C6BA49EF943B}"/>
              </a:ext>
            </a:extLst>
          </p:cNvPr>
          <p:cNvSpPr/>
          <p:nvPr userDrawn="1"/>
        </p:nvSpPr>
        <p:spPr>
          <a:xfrm>
            <a:off x="-1666552"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ástupný symbol obrázku 12">
            <a:extLst>
              <a:ext uri="{FF2B5EF4-FFF2-40B4-BE49-F238E27FC236}">
                <a16:creationId xmlns:a16="http://schemas.microsoft.com/office/drawing/2014/main" id="{55D09B26-206C-46BE-B463-5CA41ECAFF39}"/>
              </a:ext>
            </a:extLst>
          </p:cNvPr>
          <p:cNvSpPr>
            <a:spLocks noGrp="1"/>
          </p:cNvSpPr>
          <p:nvPr>
            <p:ph type="pic" sz="quarter" idx="4294967295"/>
          </p:nvPr>
        </p:nvSpPr>
        <p:spPr>
          <a:xfrm>
            <a:off x="-1567580" y="1567534"/>
            <a:ext cx="5709910" cy="3571621"/>
          </a:xfrm>
          <a:solidFill>
            <a:srgbClr val="005597"/>
          </a:solidFill>
        </p:spPr>
      </p:sp>
    </p:spTree>
    <p:extLst>
      <p:ext uri="{BB962C8B-B14F-4D97-AF65-F5344CB8AC3E}">
        <p14:creationId xmlns:p14="http://schemas.microsoft.com/office/powerpoint/2010/main" val="2773578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9" name="Rectangle 74">
            <a:extLst>
              <a:ext uri="{FF2B5EF4-FFF2-40B4-BE49-F238E27FC236}">
                <a16:creationId xmlns:a16="http://schemas.microsoft.com/office/drawing/2014/main" id="{BF15B81C-3CA6-4279-8BFF-07B28103A13B}"/>
              </a:ext>
            </a:extLst>
          </p:cNvPr>
          <p:cNvSpPr/>
          <p:nvPr userDrawn="1"/>
        </p:nvSpPr>
        <p:spPr>
          <a:xfrm>
            <a:off x="8963025"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Zástupný symbol obrázku 13">
            <a:extLst>
              <a:ext uri="{FF2B5EF4-FFF2-40B4-BE49-F238E27FC236}">
                <a16:creationId xmlns:a16="http://schemas.microsoft.com/office/drawing/2014/main" id="{8F8607EB-7F57-4F75-9B7E-D9DF9093977A}"/>
              </a:ext>
            </a:extLst>
          </p:cNvPr>
          <p:cNvSpPr>
            <a:spLocks noGrp="1"/>
          </p:cNvSpPr>
          <p:nvPr>
            <p:ph type="pic" sz="quarter" idx="17"/>
          </p:nvPr>
        </p:nvSpPr>
        <p:spPr>
          <a:xfrm>
            <a:off x="6183671" y="1218937"/>
            <a:ext cx="6733027" cy="4211592"/>
          </a:xfrm>
        </p:spPr>
      </p:sp>
    </p:spTree>
    <p:extLst>
      <p:ext uri="{BB962C8B-B14F-4D97-AF65-F5344CB8AC3E}">
        <p14:creationId xmlns:p14="http://schemas.microsoft.com/office/powerpoint/2010/main" val="3551924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5">
    <p:spTree>
      <p:nvGrpSpPr>
        <p:cNvPr id="1" name=""/>
        <p:cNvGrpSpPr/>
        <p:nvPr/>
      </p:nvGrpSpPr>
      <p:grpSpPr>
        <a:xfrm>
          <a:off x="0" y="0"/>
          <a:ext cx="0" cy="0"/>
          <a:chOff x="0" y="0"/>
          <a:chExt cx="0" cy="0"/>
        </a:xfrm>
      </p:grpSpPr>
      <p:sp>
        <p:nvSpPr>
          <p:cNvPr id="22" name="Rectangle 74">
            <a:extLst>
              <a:ext uri="{FF2B5EF4-FFF2-40B4-BE49-F238E27FC236}">
                <a16:creationId xmlns:a16="http://schemas.microsoft.com/office/drawing/2014/main" id="{DC67DD09-65BB-43A0-8EA6-F6A944022A79}"/>
              </a:ext>
            </a:extLst>
          </p:cNvPr>
          <p:cNvSpPr/>
          <p:nvPr userDrawn="1"/>
        </p:nvSpPr>
        <p:spPr>
          <a:xfrm>
            <a:off x="7113588" y="380999"/>
            <a:ext cx="5714634" cy="6080530"/>
          </a:xfrm>
          <a:prstGeom prst="roundRect">
            <a:avLst>
              <a:gd name="adj" fmla="val 28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232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dirty="0"/>
          </a:p>
        </p:txBody>
      </p:sp>
    </p:spTree>
    <p:extLst>
      <p:ext uri="{BB962C8B-B14F-4D97-AF65-F5344CB8AC3E}">
        <p14:creationId xmlns:p14="http://schemas.microsoft.com/office/powerpoint/2010/main" val="1485235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pic>
        <p:nvPicPr>
          <p:cNvPr id="4" name="Obrázek 3" descr="Obsah obrázku exteriér&#10;&#10;Popis byl vytvořen automaticky">
            <a:extLst>
              <a:ext uri="{FF2B5EF4-FFF2-40B4-BE49-F238E27FC236}">
                <a16:creationId xmlns:a16="http://schemas.microsoft.com/office/drawing/2014/main" id="{355D1EBD-85A9-4D10-B9F1-D9ED9E00D6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530"/>
            <a:ext cx="12192001" cy="6851469"/>
          </a:xfrm>
          <a:prstGeom prst="rect">
            <a:avLst/>
          </a:prstGeom>
        </p:spPr>
      </p:pic>
    </p:spTree>
    <p:extLst>
      <p:ext uri="{BB962C8B-B14F-4D97-AF65-F5344CB8AC3E}">
        <p14:creationId xmlns:p14="http://schemas.microsoft.com/office/powerpoint/2010/main" val="3882840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 + Title + 1 Comment Blank">
    <p:spTree>
      <p:nvGrpSpPr>
        <p:cNvPr id="1" name=""/>
        <p:cNvGrpSpPr/>
        <p:nvPr/>
      </p:nvGrpSpPr>
      <p:grpSpPr>
        <a:xfrm>
          <a:off x="0" y="0"/>
          <a:ext cx="0" cy="0"/>
          <a:chOff x="0" y="0"/>
          <a:chExt cx="0" cy="0"/>
        </a:xfrm>
      </p:grpSpPr>
      <p:sp>
        <p:nvSpPr>
          <p:cNvPr id="7" name="Zástupný text 5">
            <a:extLst>
              <a:ext uri="{FF2B5EF4-FFF2-40B4-BE49-F238E27FC236}">
                <a16:creationId xmlns:a16="http://schemas.microsoft.com/office/drawing/2014/main" id="{ECCD2E7C-AA71-4DD8-BACF-5AF4759C756A}"/>
              </a:ext>
            </a:extLst>
          </p:cNvPr>
          <p:cNvSpPr>
            <a:spLocks noGrp="1"/>
          </p:cNvSpPr>
          <p:nvPr>
            <p:ph type="body" sz="quarter" idx="17"/>
          </p:nvPr>
        </p:nvSpPr>
        <p:spPr>
          <a:xfrm>
            <a:off x="8121651" y="3169544"/>
            <a:ext cx="3054348"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0" name="Zástupný text 8">
            <a:extLst>
              <a:ext uri="{FF2B5EF4-FFF2-40B4-BE49-F238E27FC236}">
                <a16:creationId xmlns:a16="http://schemas.microsoft.com/office/drawing/2014/main" id="{87F005F6-B05E-4B99-9F57-8D7B5DE6EDEA}"/>
              </a:ext>
            </a:extLst>
          </p:cNvPr>
          <p:cNvSpPr>
            <a:spLocks noGrp="1"/>
          </p:cNvSpPr>
          <p:nvPr>
            <p:ph type="body" sz="quarter" idx="18"/>
          </p:nvPr>
        </p:nvSpPr>
        <p:spPr>
          <a:xfrm>
            <a:off x="8116255" y="4553103"/>
            <a:ext cx="3058158" cy="994257"/>
          </a:xfrm>
        </p:spPr>
        <p:txBody>
          <a:bodyPr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1" name="Zástupný text 8">
            <a:extLst>
              <a:ext uri="{FF2B5EF4-FFF2-40B4-BE49-F238E27FC236}">
                <a16:creationId xmlns:a16="http://schemas.microsoft.com/office/drawing/2014/main" id="{0831A41F-758A-449D-A8D9-E66A4978FB29}"/>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9" name="Zástupný objekt grafu 3">
            <a:extLst>
              <a:ext uri="{FF2B5EF4-FFF2-40B4-BE49-F238E27FC236}">
                <a16:creationId xmlns:a16="http://schemas.microsoft.com/office/drawing/2014/main" id="{CDCFE846-498B-4D9F-97A9-4DE4FCAFA307}"/>
              </a:ext>
            </a:extLst>
          </p:cNvPr>
          <p:cNvSpPr>
            <a:spLocks noGrp="1"/>
          </p:cNvSpPr>
          <p:nvPr>
            <p:ph type="chart" sz="quarter" idx="19"/>
          </p:nvPr>
        </p:nvSpPr>
        <p:spPr>
          <a:xfrm>
            <a:off x="1028699" y="990599"/>
            <a:ext cx="6382753" cy="4814431"/>
          </a:xfrm>
        </p:spPr>
        <p:txBody>
          <a:bodyPr/>
          <a:lstStyle/>
          <a:p>
            <a:endParaRPr lang="cs-CZ"/>
          </a:p>
        </p:txBody>
      </p:sp>
    </p:spTree>
    <p:extLst>
      <p:ext uri="{BB962C8B-B14F-4D97-AF65-F5344CB8AC3E}">
        <p14:creationId xmlns:p14="http://schemas.microsoft.com/office/powerpoint/2010/main" val="4255371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ig Image + 1 Paragraph">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noFill/>
        </p:spPr>
        <p:txBody>
          <a:bodyPr wrap="square">
            <a:noAutofit/>
          </a:bodyPr>
          <a:lstStyle/>
          <a:p>
            <a:endParaRPr lang="en-US"/>
          </a:p>
        </p:txBody>
      </p:sp>
      <p:sp>
        <p:nvSpPr>
          <p:cNvPr id="7" name="Zástupný text 5">
            <a:extLst>
              <a:ext uri="{FF2B5EF4-FFF2-40B4-BE49-F238E27FC236}">
                <a16:creationId xmlns:a16="http://schemas.microsoft.com/office/drawing/2014/main" id="{4BE2828C-C3C9-4C7B-BAFA-FB64F9E6B1AA}"/>
              </a:ext>
            </a:extLst>
          </p:cNvPr>
          <p:cNvSpPr>
            <a:spLocks noGrp="1"/>
          </p:cNvSpPr>
          <p:nvPr>
            <p:ph type="body" sz="quarter" idx="11"/>
          </p:nvPr>
        </p:nvSpPr>
        <p:spPr>
          <a:xfrm>
            <a:off x="1987550" y="4916543"/>
            <a:ext cx="8216900" cy="430564"/>
          </a:xfrm>
        </p:spPr>
        <p:txBody>
          <a:bodyPr anchor="b">
            <a:noAutofit/>
          </a:bodyPr>
          <a:lstStyle>
            <a:lvl1pPr algn="ctr">
              <a:lnSpc>
                <a:spcPct val="100000"/>
              </a:lnSpc>
              <a:defRPr sz="4000" b="1">
                <a:solidFill>
                  <a:schemeClr val="accent1"/>
                </a:solidFill>
                <a:latin typeface="+mj-lt"/>
              </a:defRPr>
            </a:lvl1pPr>
          </a:lstStyle>
          <a:p>
            <a:pPr lvl="0"/>
            <a:endParaRPr lang="cs-CZ"/>
          </a:p>
        </p:txBody>
      </p:sp>
      <p:sp>
        <p:nvSpPr>
          <p:cNvPr id="11" name="Zástupný text 8">
            <a:extLst>
              <a:ext uri="{FF2B5EF4-FFF2-40B4-BE49-F238E27FC236}">
                <a16:creationId xmlns:a16="http://schemas.microsoft.com/office/drawing/2014/main" id="{E407191E-1105-462C-8277-12BDF3CF505B}"/>
              </a:ext>
            </a:extLst>
          </p:cNvPr>
          <p:cNvSpPr>
            <a:spLocks noGrp="1"/>
          </p:cNvSpPr>
          <p:nvPr>
            <p:ph type="body" sz="quarter" idx="12"/>
          </p:nvPr>
        </p:nvSpPr>
        <p:spPr>
          <a:xfrm>
            <a:off x="3128211" y="5458290"/>
            <a:ext cx="5935578" cy="958850"/>
          </a:xfrm>
        </p:spPr>
        <p:txBody>
          <a:bodyPr anchor="t">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accent2"/>
                </a:solidFill>
              </a:defRPr>
            </a:lvl1pPr>
          </a:lstStyle>
          <a:p>
            <a:pPr lvl="0"/>
            <a:endParaRPr lang="cs-CZ"/>
          </a:p>
        </p:txBody>
      </p:sp>
    </p:spTree>
    <p:extLst>
      <p:ext uri="{BB962C8B-B14F-4D97-AF65-F5344CB8AC3E}">
        <p14:creationId xmlns:p14="http://schemas.microsoft.com/office/powerpoint/2010/main" val="537909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 Images + 3 Paragraphs">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noFill/>
        </p:spPr>
        <p:txBody>
          <a:bodyPr wrap="square">
            <a:noAutofit/>
          </a:bodyPr>
          <a:lstStyle/>
          <a:p>
            <a:endParaRPr lang="en-US"/>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noFill/>
        </p:spPr>
        <p:txBody>
          <a:bodyPr wrap="square">
            <a:noAutofit/>
          </a:bodyPr>
          <a:lstStyle/>
          <a:p>
            <a:endParaRPr lang="en-US"/>
          </a:p>
        </p:txBody>
      </p:sp>
      <p:sp>
        <p:nvSpPr>
          <p:cNvPr id="19" name="Zástupný text 5">
            <a:extLst>
              <a:ext uri="{FF2B5EF4-FFF2-40B4-BE49-F238E27FC236}">
                <a16:creationId xmlns:a16="http://schemas.microsoft.com/office/drawing/2014/main" id="{E91D3C65-D74F-4B47-886E-A3DEAFFA4C05}"/>
              </a:ext>
            </a:extLst>
          </p:cNvPr>
          <p:cNvSpPr>
            <a:spLocks noGrp="1"/>
          </p:cNvSpPr>
          <p:nvPr>
            <p:ph type="body" sz="quarter" idx="11"/>
          </p:nvPr>
        </p:nvSpPr>
        <p:spPr>
          <a:xfrm>
            <a:off x="1017588" y="3479227"/>
            <a:ext cx="3263468" cy="430564"/>
          </a:xfrm>
        </p:spPr>
        <p:txBody>
          <a:bodyPr anchor="b">
            <a:noAutofit/>
          </a:bodyPr>
          <a:lstStyle>
            <a:lvl1pPr algn="l">
              <a:lnSpc>
                <a:spcPct val="100000"/>
              </a:lnSpc>
              <a:defRPr sz="2000" b="1">
                <a:solidFill>
                  <a:schemeClr val="accent1"/>
                </a:solidFill>
                <a:latin typeface="+mj-lt"/>
              </a:defRPr>
            </a:lvl1pPr>
          </a:lstStyle>
          <a:p>
            <a:pPr lvl="0"/>
            <a:r>
              <a:rPr lang="cs-CZ"/>
              <a:t>Po kliknutí můžete upravovat styly textu v předloze</a:t>
            </a:r>
          </a:p>
        </p:txBody>
      </p:sp>
      <p:sp>
        <p:nvSpPr>
          <p:cNvPr id="20" name="Zástupný text 8">
            <a:extLst>
              <a:ext uri="{FF2B5EF4-FFF2-40B4-BE49-F238E27FC236}">
                <a16:creationId xmlns:a16="http://schemas.microsoft.com/office/drawing/2014/main" id="{42F506EB-F653-4833-9DBC-FFF36F4A8DCB}"/>
              </a:ext>
            </a:extLst>
          </p:cNvPr>
          <p:cNvSpPr>
            <a:spLocks noGrp="1"/>
          </p:cNvSpPr>
          <p:nvPr>
            <p:ph type="body" sz="quarter" idx="12"/>
          </p:nvPr>
        </p:nvSpPr>
        <p:spPr>
          <a:xfrm>
            <a:off x="1017587"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a:p>
        </p:txBody>
      </p:sp>
      <p:sp>
        <p:nvSpPr>
          <p:cNvPr id="21" name="Zástupný text 5">
            <a:extLst>
              <a:ext uri="{FF2B5EF4-FFF2-40B4-BE49-F238E27FC236}">
                <a16:creationId xmlns:a16="http://schemas.microsoft.com/office/drawing/2014/main" id="{B1DDB5F5-82B9-4987-A79C-1A564E93B723}"/>
              </a:ext>
            </a:extLst>
          </p:cNvPr>
          <p:cNvSpPr>
            <a:spLocks noGrp="1"/>
          </p:cNvSpPr>
          <p:nvPr>
            <p:ph type="body" sz="quarter" idx="18"/>
          </p:nvPr>
        </p:nvSpPr>
        <p:spPr>
          <a:xfrm>
            <a:off x="4464265" y="3479227"/>
            <a:ext cx="3263468" cy="430564"/>
          </a:xfrm>
        </p:spPr>
        <p:txBody>
          <a:bodyPr anchor="b">
            <a:noAutofit/>
          </a:bodyPr>
          <a:lstStyle>
            <a:lvl1pPr algn="l">
              <a:lnSpc>
                <a:spcPct val="100000"/>
              </a:lnSpc>
              <a:defRPr sz="2000" b="1">
                <a:solidFill>
                  <a:schemeClr val="accent1"/>
                </a:solidFill>
                <a:latin typeface="+mj-lt"/>
              </a:defRPr>
            </a:lvl1pPr>
          </a:lstStyle>
          <a:p>
            <a:pPr lvl="0"/>
            <a:r>
              <a:rPr lang="cs-CZ"/>
              <a:t>Po kliknutí můžete upravovat styly textu v předloze</a:t>
            </a:r>
          </a:p>
        </p:txBody>
      </p:sp>
      <p:sp>
        <p:nvSpPr>
          <p:cNvPr id="22" name="Zástupný text 8">
            <a:extLst>
              <a:ext uri="{FF2B5EF4-FFF2-40B4-BE49-F238E27FC236}">
                <a16:creationId xmlns:a16="http://schemas.microsoft.com/office/drawing/2014/main" id="{19F2D9E3-AC98-4BB3-B6CE-3E81673EA64B}"/>
              </a:ext>
            </a:extLst>
          </p:cNvPr>
          <p:cNvSpPr>
            <a:spLocks noGrp="1"/>
          </p:cNvSpPr>
          <p:nvPr>
            <p:ph type="body" sz="quarter" idx="19"/>
          </p:nvPr>
        </p:nvSpPr>
        <p:spPr>
          <a:xfrm>
            <a:off x="4464264"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a:p>
        </p:txBody>
      </p:sp>
      <p:sp>
        <p:nvSpPr>
          <p:cNvPr id="23" name="Zástupný text 5">
            <a:extLst>
              <a:ext uri="{FF2B5EF4-FFF2-40B4-BE49-F238E27FC236}">
                <a16:creationId xmlns:a16="http://schemas.microsoft.com/office/drawing/2014/main" id="{C0A2EC11-C171-42BA-850B-530190F36EE4}"/>
              </a:ext>
            </a:extLst>
          </p:cNvPr>
          <p:cNvSpPr>
            <a:spLocks noGrp="1"/>
          </p:cNvSpPr>
          <p:nvPr>
            <p:ph type="body" sz="quarter" idx="20"/>
          </p:nvPr>
        </p:nvSpPr>
        <p:spPr>
          <a:xfrm>
            <a:off x="7910945" y="3479227"/>
            <a:ext cx="3263468" cy="430564"/>
          </a:xfrm>
        </p:spPr>
        <p:txBody>
          <a:bodyPr anchor="b">
            <a:noAutofit/>
          </a:bodyPr>
          <a:lstStyle>
            <a:lvl1pPr algn="l">
              <a:lnSpc>
                <a:spcPct val="100000"/>
              </a:lnSpc>
              <a:defRPr sz="2000" b="1">
                <a:solidFill>
                  <a:schemeClr val="accent1"/>
                </a:solidFill>
                <a:latin typeface="+mj-lt"/>
              </a:defRPr>
            </a:lvl1pPr>
          </a:lstStyle>
          <a:p>
            <a:pPr lvl="0"/>
            <a:r>
              <a:rPr lang="cs-CZ"/>
              <a:t>Po kliknutí můžete upravovat styly textu v předloze</a:t>
            </a:r>
          </a:p>
        </p:txBody>
      </p:sp>
      <p:sp>
        <p:nvSpPr>
          <p:cNvPr id="24" name="Zástupný text 8">
            <a:extLst>
              <a:ext uri="{FF2B5EF4-FFF2-40B4-BE49-F238E27FC236}">
                <a16:creationId xmlns:a16="http://schemas.microsoft.com/office/drawing/2014/main" id="{47944A84-EEDA-4E8A-9B36-A78C36847C64}"/>
              </a:ext>
            </a:extLst>
          </p:cNvPr>
          <p:cNvSpPr>
            <a:spLocks noGrp="1"/>
          </p:cNvSpPr>
          <p:nvPr>
            <p:ph type="body" sz="quarter" idx="21"/>
          </p:nvPr>
        </p:nvSpPr>
        <p:spPr>
          <a:xfrm>
            <a:off x="7910944"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a:p>
        </p:txBody>
      </p:sp>
      <p:sp>
        <p:nvSpPr>
          <p:cNvPr id="15" name="Picture Placeholder 7">
            <a:extLst>
              <a:ext uri="{FF2B5EF4-FFF2-40B4-BE49-F238E27FC236}">
                <a16:creationId xmlns:a16="http://schemas.microsoft.com/office/drawing/2014/main" id="{66EAA46E-364B-4536-8C85-2CB145D8DE09}"/>
              </a:ext>
            </a:extLst>
          </p:cNvPr>
          <p:cNvSpPr>
            <a:spLocks noGrp="1"/>
          </p:cNvSpPr>
          <p:nvPr>
            <p:ph type="pic" sz="quarter" idx="22"/>
          </p:nvPr>
        </p:nvSpPr>
        <p:spPr>
          <a:xfrm>
            <a:off x="7910943" y="697297"/>
            <a:ext cx="3263469" cy="2438399"/>
          </a:xfrm>
          <a:prstGeom prst="round2DiagRect">
            <a:avLst>
              <a:gd name="adj1" fmla="val 0"/>
              <a:gd name="adj2" fmla="val 6784"/>
            </a:avLst>
          </a:prstGeom>
          <a:noFill/>
        </p:spPr>
        <p:txBody>
          <a:bodyPr wrap="square">
            <a:noAutofit/>
          </a:bodyPr>
          <a:lstStyle/>
          <a:p>
            <a:endParaRPr lang="en-US"/>
          </a:p>
        </p:txBody>
      </p:sp>
    </p:spTree>
    <p:extLst>
      <p:ext uri="{BB962C8B-B14F-4D97-AF65-F5344CB8AC3E}">
        <p14:creationId xmlns:p14="http://schemas.microsoft.com/office/powerpoint/2010/main" val="1497910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ening Page">
    <p:spTree>
      <p:nvGrpSpPr>
        <p:cNvPr id="1" name=""/>
        <p:cNvGrpSpPr/>
        <p:nvPr/>
      </p:nvGrpSpPr>
      <p:grpSpPr>
        <a:xfrm>
          <a:off x="0" y="0"/>
          <a:ext cx="0" cy="0"/>
          <a:chOff x="0" y="0"/>
          <a:chExt cx="0" cy="0"/>
        </a:xfrm>
      </p:grpSpPr>
      <p:pic>
        <p:nvPicPr>
          <p:cNvPr id="10" name="Obrázek 9" descr="Obsah obrázku osoba, vsedě, interiér, stůl&#10;&#10;Popis byl vytvořen automaticky">
            <a:extLst>
              <a:ext uri="{FF2B5EF4-FFF2-40B4-BE49-F238E27FC236}">
                <a16:creationId xmlns:a16="http://schemas.microsoft.com/office/drawing/2014/main" id="{F569443B-8659-4E2B-B456-2EF983AEA0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bdélník 10">
            <a:extLst>
              <a:ext uri="{FF2B5EF4-FFF2-40B4-BE49-F238E27FC236}">
                <a16:creationId xmlns:a16="http://schemas.microsoft.com/office/drawing/2014/main" id="{5F28F3FD-B5B5-4A2C-B7A8-E2D4025F906D}"/>
              </a:ext>
            </a:extLst>
          </p:cNvPr>
          <p:cNvSpPr/>
          <p:nvPr userDrawn="1"/>
        </p:nvSpPr>
        <p:spPr>
          <a:xfrm>
            <a:off x="0" y="0"/>
            <a:ext cx="12192000" cy="6858000"/>
          </a:xfrm>
          <a:prstGeom prst="rect">
            <a:avLst/>
          </a:prstGeom>
          <a:solidFill>
            <a:srgbClr val="06C6D0">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1">
                <a:solidFill>
                  <a:srgbClr val="203864"/>
                </a:solidFill>
              </a:defRPr>
            </a:lvl1pPr>
            <a:lvl2pPr>
              <a:defRPr sz="4000"/>
            </a:lvl2pPr>
            <a:lvl3pPr>
              <a:defRPr sz="3600"/>
            </a:lvl3pPr>
            <a:lvl4pPr>
              <a:defRPr sz="3200"/>
            </a:lvl4pPr>
            <a:lvl5pPr>
              <a:defRPr sz="3200"/>
            </a:lvl5pPr>
          </a:lstStyle>
          <a:p>
            <a:pPr lvl="0"/>
            <a:r>
              <a:rPr lang="cs-CZ"/>
              <a:t>Jméno Příjmení</a:t>
            </a:r>
          </a:p>
        </p:txBody>
      </p:sp>
      <p:sp>
        <p:nvSpPr>
          <p:cNvPr id="12" name="Zástupný text 13">
            <a:extLst>
              <a:ext uri="{FF2B5EF4-FFF2-40B4-BE49-F238E27FC236}">
                <a16:creationId xmlns:a16="http://schemas.microsoft.com/office/drawing/2014/main" id="{BA58296E-CD9F-4C94-AA85-34C623E2A293}"/>
              </a:ext>
            </a:extLst>
          </p:cNvPr>
          <p:cNvSpPr>
            <a:spLocks noGrp="1"/>
          </p:cNvSpPr>
          <p:nvPr>
            <p:ph type="body" sz="quarter" idx="12" hasCustomPrompt="1"/>
          </p:nvPr>
        </p:nvSpPr>
        <p:spPr>
          <a:xfrm>
            <a:off x="1009650" y="5342651"/>
            <a:ext cx="10172700" cy="313271"/>
          </a:xfrm>
        </p:spPr>
        <p:txBody>
          <a:bodyPr>
            <a:normAutofit/>
          </a:bodyPr>
          <a:lstStyle>
            <a:lvl1pPr>
              <a:lnSpc>
                <a:spcPct val="75000"/>
              </a:lnSpc>
              <a:defRPr sz="2500" b="0">
                <a:solidFill>
                  <a:srgbClr val="203864"/>
                </a:solidFill>
              </a:defRPr>
            </a:lvl1pPr>
            <a:lvl2pPr>
              <a:defRPr sz="4000"/>
            </a:lvl2pPr>
            <a:lvl3pPr>
              <a:defRPr sz="3600"/>
            </a:lvl3pPr>
            <a:lvl4pPr>
              <a:defRPr sz="3200"/>
            </a:lvl4pPr>
            <a:lvl5pPr>
              <a:defRPr sz="3200"/>
            </a:lvl5pPr>
          </a:lstStyle>
          <a:p>
            <a:pPr lvl="0"/>
            <a:r>
              <a:rPr lang="cs-CZ"/>
              <a:t>Pozice</a:t>
            </a:r>
          </a:p>
        </p:txBody>
      </p:sp>
    </p:spTree>
    <p:extLst>
      <p:ext uri="{BB962C8B-B14F-4D97-AF65-F5344CB8AC3E}">
        <p14:creationId xmlns:p14="http://schemas.microsoft.com/office/powerpoint/2010/main" val="427386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Opening Page">
    <p:spTree>
      <p:nvGrpSpPr>
        <p:cNvPr id="1" name=""/>
        <p:cNvGrpSpPr/>
        <p:nvPr/>
      </p:nvGrpSpPr>
      <p:grpSpPr>
        <a:xfrm>
          <a:off x="0" y="0"/>
          <a:ext cx="0" cy="0"/>
          <a:chOff x="0" y="0"/>
          <a:chExt cx="0" cy="0"/>
        </a:xfrm>
      </p:grpSpPr>
      <p:pic>
        <p:nvPicPr>
          <p:cNvPr id="10" name="Obrázek 9" descr="Obsah obrázku osoba, vsedě, interiér, stůl&#10;&#10;Popis byl vytvořen automaticky">
            <a:extLst>
              <a:ext uri="{FF2B5EF4-FFF2-40B4-BE49-F238E27FC236}">
                <a16:creationId xmlns:a16="http://schemas.microsoft.com/office/drawing/2014/main" id="{F569443B-8659-4E2B-B456-2EF983AEA0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bdélník 10">
            <a:extLst>
              <a:ext uri="{FF2B5EF4-FFF2-40B4-BE49-F238E27FC236}">
                <a16:creationId xmlns:a16="http://schemas.microsoft.com/office/drawing/2014/main" id="{5F28F3FD-B5B5-4A2C-B7A8-E2D4025F906D}"/>
              </a:ext>
            </a:extLst>
          </p:cNvPr>
          <p:cNvSpPr/>
          <p:nvPr userDrawn="1"/>
        </p:nvSpPr>
        <p:spPr>
          <a:xfrm>
            <a:off x="0" y="0"/>
            <a:ext cx="12192000" cy="6858000"/>
          </a:xfrm>
          <a:prstGeom prst="rect">
            <a:avLst/>
          </a:prstGeom>
          <a:solidFill>
            <a:srgbClr val="203864">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2A4B"/>
              </a:solidFill>
            </a:endParaRPr>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363432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Opening Page">
    <p:spTree>
      <p:nvGrpSpPr>
        <p:cNvPr id="1" name=""/>
        <p:cNvGrpSpPr/>
        <p:nvPr/>
      </p:nvGrpSpPr>
      <p:grpSpPr>
        <a:xfrm>
          <a:off x="0" y="0"/>
          <a:ext cx="0" cy="0"/>
          <a:chOff x="0" y="0"/>
          <a:chExt cx="0" cy="0"/>
        </a:xfrm>
      </p:grpSpPr>
      <p:pic>
        <p:nvPicPr>
          <p:cNvPr id="8" name="Obrázek 7" descr="Obsah obrázku osoba, lidé, skupina, místnost&#10;&#10;Popis byl vytvořen automaticky">
            <a:extLst>
              <a:ext uri="{FF2B5EF4-FFF2-40B4-BE49-F238E27FC236}">
                <a16:creationId xmlns:a16="http://schemas.microsoft.com/office/drawing/2014/main" id="{23E92BB0-57E4-45C8-AAC6-C703E79933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0">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37961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pening Page">
    <p:spTree>
      <p:nvGrpSpPr>
        <p:cNvPr id="1" name=""/>
        <p:cNvGrpSpPr/>
        <p:nvPr/>
      </p:nvGrpSpPr>
      <p:grpSpPr>
        <a:xfrm>
          <a:off x="0" y="0"/>
          <a:ext cx="0" cy="0"/>
          <a:chOff x="0" y="0"/>
          <a:chExt cx="0" cy="0"/>
        </a:xfrm>
      </p:grpSpPr>
      <p:pic>
        <p:nvPicPr>
          <p:cNvPr id="6" name="Obrázek 5" descr="Obsah obrázku exteriér, déšť, silnice, voda&#10;&#10;Popis byl vytvořen automaticky">
            <a:extLst>
              <a:ext uri="{FF2B5EF4-FFF2-40B4-BE49-F238E27FC236}">
                <a16:creationId xmlns:a16="http://schemas.microsoft.com/office/drawing/2014/main" id="{25A5B18E-4F6B-4F5D-BB37-7281AAA409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0"/>
            <a:ext cx="12192000" cy="7609863"/>
          </a:xfrm>
          <a:prstGeom prst="rect">
            <a:avLst/>
          </a:prstGeom>
        </p:spPr>
      </p:pic>
      <p:sp>
        <p:nvSpPr>
          <p:cNvPr id="7" name="Obdélník 6">
            <a:extLst>
              <a:ext uri="{FF2B5EF4-FFF2-40B4-BE49-F238E27FC236}">
                <a16:creationId xmlns:a16="http://schemas.microsoft.com/office/drawing/2014/main" id="{E99827A9-E9C2-49B3-8AF4-F2EB70BBD733}"/>
              </a:ext>
            </a:extLst>
          </p:cNvPr>
          <p:cNvSpPr/>
          <p:nvPr userDrawn="1"/>
        </p:nvSpPr>
        <p:spPr>
          <a:xfrm>
            <a:off x="0" y="0"/>
            <a:ext cx="12192000" cy="7609863"/>
          </a:xfrm>
          <a:prstGeom prst="rect">
            <a:avLst/>
          </a:prstGeom>
          <a:solidFill>
            <a:srgbClr val="002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rgbClr val="06C6D0"/>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213004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19175" y="687657"/>
            <a:ext cx="4973252" cy="3953883"/>
          </a:xfrm>
          <a:prstGeom prst="round2DiagRect">
            <a:avLst>
              <a:gd name="adj1" fmla="val 0"/>
              <a:gd name="adj2" fmla="val 3709"/>
            </a:avLst>
          </a:prstGeom>
          <a:solidFill>
            <a:schemeClr val="bg2"/>
          </a:solidFill>
        </p:spPr>
        <p:txBody>
          <a:bodyPr wrap="square">
            <a:noAutofit/>
          </a:bodyPr>
          <a:lstStyle/>
          <a:p>
            <a:endParaRPr lang="en-US"/>
          </a:p>
        </p:txBody>
      </p:sp>
      <p:sp>
        <p:nvSpPr>
          <p:cNvPr id="5" name="Picture Placeholder 7">
            <a:extLst>
              <a:ext uri="{FF2B5EF4-FFF2-40B4-BE49-F238E27FC236}">
                <a16:creationId xmlns:a16="http://schemas.microsoft.com/office/drawing/2014/main" id="{2B38D3CA-EE15-4B62-8520-33FC0022CD2D}"/>
              </a:ext>
            </a:extLst>
          </p:cNvPr>
          <p:cNvSpPr>
            <a:spLocks noGrp="1"/>
          </p:cNvSpPr>
          <p:nvPr>
            <p:ph type="pic" sz="quarter" idx="13"/>
          </p:nvPr>
        </p:nvSpPr>
        <p:spPr>
          <a:xfrm flipH="1">
            <a:off x="6201161" y="687655"/>
            <a:ext cx="4973252" cy="3953883"/>
          </a:xfrm>
          <a:prstGeom prst="round2DiagRect">
            <a:avLst>
              <a:gd name="adj1" fmla="val 0"/>
              <a:gd name="adj2" fmla="val 3709"/>
            </a:avLst>
          </a:prstGeom>
          <a:solidFill>
            <a:schemeClr val="bg2"/>
          </a:solidFill>
        </p:spPr>
        <p:txBody>
          <a:bodyPr wrap="square">
            <a:noAutofit/>
          </a:bodyPr>
          <a:lstStyle/>
          <a:p>
            <a:endParaRPr lang="en-US"/>
          </a:p>
        </p:txBody>
      </p:sp>
      <p:sp>
        <p:nvSpPr>
          <p:cNvPr id="12" name="Zástupný text 10">
            <a:extLst>
              <a:ext uri="{FF2B5EF4-FFF2-40B4-BE49-F238E27FC236}">
                <a16:creationId xmlns:a16="http://schemas.microsoft.com/office/drawing/2014/main" id="{302AF805-ECB7-48E9-9173-8AB48F008732}"/>
              </a:ext>
            </a:extLst>
          </p:cNvPr>
          <p:cNvSpPr>
            <a:spLocks noGrp="1"/>
          </p:cNvSpPr>
          <p:nvPr>
            <p:ph type="body" sz="quarter" idx="14"/>
          </p:nvPr>
        </p:nvSpPr>
        <p:spPr>
          <a:xfrm>
            <a:off x="1017587" y="4928697"/>
            <a:ext cx="4972050" cy="363889"/>
          </a:xfrm>
        </p:spPr>
        <p:txBody>
          <a:bodyPr>
            <a:normAutofit/>
          </a:bodyPr>
          <a:lstStyle>
            <a:lvl1pPr>
              <a:defRPr sz="2000" b="1">
                <a:solidFill>
                  <a:srgbClr val="06C6D0"/>
                </a:solidFill>
              </a:defRPr>
            </a:lvl1pPr>
            <a:lvl5pPr>
              <a:defRPr/>
            </a:lvl5pPr>
          </a:lstStyle>
          <a:p>
            <a:pPr lvl="0"/>
            <a:endParaRPr lang="cs-CZ"/>
          </a:p>
        </p:txBody>
      </p:sp>
      <p:sp>
        <p:nvSpPr>
          <p:cNvPr id="15" name="Zástupný text 13">
            <a:extLst>
              <a:ext uri="{FF2B5EF4-FFF2-40B4-BE49-F238E27FC236}">
                <a16:creationId xmlns:a16="http://schemas.microsoft.com/office/drawing/2014/main" id="{67F9B8CF-EB72-4A9F-A5E5-DBAB737D29FA}"/>
              </a:ext>
            </a:extLst>
          </p:cNvPr>
          <p:cNvSpPr>
            <a:spLocks noGrp="1"/>
          </p:cNvSpPr>
          <p:nvPr>
            <p:ph type="body" sz="quarter" idx="15"/>
          </p:nvPr>
        </p:nvSpPr>
        <p:spPr>
          <a:xfrm>
            <a:off x="1019175" y="5283960"/>
            <a:ext cx="4968875"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8" name="Zástupný text 10">
            <a:extLst>
              <a:ext uri="{FF2B5EF4-FFF2-40B4-BE49-F238E27FC236}">
                <a16:creationId xmlns:a16="http://schemas.microsoft.com/office/drawing/2014/main" id="{29D70CF8-3107-47A3-82AA-E691D2EBDE45}"/>
              </a:ext>
            </a:extLst>
          </p:cNvPr>
          <p:cNvSpPr>
            <a:spLocks noGrp="1"/>
          </p:cNvSpPr>
          <p:nvPr>
            <p:ph type="body" sz="quarter" idx="16"/>
          </p:nvPr>
        </p:nvSpPr>
        <p:spPr>
          <a:xfrm>
            <a:off x="6202363" y="4928697"/>
            <a:ext cx="4972050" cy="363889"/>
          </a:xfrm>
        </p:spPr>
        <p:txBody>
          <a:bodyPr>
            <a:normAutofit/>
          </a:bodyPr>
          <a:lstStyle>
            <a:lvl1pPr>
              <a:defRPr sz="2000" b="1">
                <a:solidFill>
                  <a:srgbClr val="06C6D0"/>
                </a:solidFill>
              </a:defRPr>
            </a:lvl1pPr>
            <a:lvl5pPr>
              <a:defRPr/>
            </a:lvl5pPr>
          </a:lstStyle>
          <a:p>
            <a:pPr lvl="0"/>
            <a:endParaRPr lang="cs-CZ"/>
          </a:p>
        </p:txBody>
      </p:sp>
      <p:sp>
        <p:nvSpPr>
          <p:cNvPr id="19" name="Zástupný text 13">
            <a:extLst>
              <a:ext uri="{FF2B5EF4-FFF2-40B4-BE49-F238E27FC236}">
                <a16:creationId xmlns:a16="http://schemas.microsoft.com/office/drawing/2014/main" id="{3D33B51B-7EFF-4C0A-AFBA-B4755777A23B}"/>
              </a:ext>
            </a:extLst>
          </p:cNvPr>
          <p:cNvSpPr>
            <a:spLocks noGrp="1"/>
          </p:cNvSpPr>
          <p:nvPr>
            <p:ph type="body" sz="quarter" idx="17"/>
          </p:nvPr>
        </p:nvSpPr>
        <p:spPr>
          <a:xfrm>
            <a:off x="6203951" y="5283960"/>
            <a:ext cx="4970462"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786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a:p>
        </p:txBody>
      </p:sp>
      <p:sp>
        <p:nvSpPr>
          <p:cNvPr id="8" name="Zástupný text 10">
            <a:extLst>
              <a:ext uri="{FF2B5EF4-FFF2-40B4-BE49-F238E27FC236}">
                <a16:creationId xmlns:a16="http://schemas.microsoft.com/office/drawing/2014/main" id="{05F0E4B3-7D25-4EFD-A504-EAF83A08891B}"/>
              </a:ext>
            </a:extLst>
          </p:cNvPr>
          <p:cNvSpPr>
            <a:spLocks noGrp="1"/>
          </p:cNvSpPr>
          <p:nvPr>
            <p:ph type="body" sz="quarter" idx="14"/>
          </p:nvPr>
        </p:nvSpPr>
        <p:spPr>
          <a:xfrm>
            <a:off x="2030414" y="4928697"/>
            <a:ext cx="8132761" cy="363889"/>
          </a:xfrm>
        </p:spPr>
        <p:txBody>
          <a:bodyPr>
            <a:normAutofit/>
          </a:bodyPr>
          <a:lstStyle>
            <a:lvl1pPr algn="ctr">
              <a:defRPr sz="2000" b="1">
                <a:solidFill>
                  <a:srgbClr val="06C6D0"/>
                </a:solidFill>
              </a:defRPr>
            </a:lvl1pPr>
            <a:lvl5pPr>
              <a:defRPr/>
            </a:lvl5pPr>
          </a:lstStyle>
          <a:p>
            <a:pPr lvl="0"/>
            <a:endParaRPr lang="cs-CZ"/>
          </a:p>
        </p:txBody>
      </p:sp>
      <p:sp>
        <p:nvSpPr>
          <p:cNvPr id="9" name="Zástupný text 13">
            <a:extLst>
              <a:ext uri="{FF2B5EF4-FFF2-40B4-BE49-F238E27FC236}">
                <a16:creationId xmlns:a16="http://schemas.microsoft.com/office/drawing/2014/main" id="{DA9F7265-8F78-4FC0-8B39-357F62AF349C}"/>
              </a:ext>
            </a:extLst>
          </p:cNvPr>
          <p:cNvSpPr>
            <a:spLocks noGrp="1"/>
          </p:cNvSpPr>
          <p:nvPr>
            <p:ph type="body" sz="quarter" idx="15"/>
          </p:nvPr>
        </p:nvSpPr>
        <p:spPr>
          <a:xfrm>
            <a:off x="2030413" y="5283960"/>
            <a:ext cx="8131173" cy="1414462"/>
          </a:xfrm>
        </p:spPr>
        <p:txBody>
          <a:bodyPr>
            <a:normAutofit/>
          </a:bodyPr>
          <a:lstStyle>
            <a:lvl1pPr algn="ct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2344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14D4CD08-17BF-4570-B0AF-C463FDD66BCF}"/>
              </a:ext>
            </a:extLst>
          </p:cNvPr>
          <p:cNvSpPr>
            <a:spLocks noGrp="1"/>
          </p:cNvSpPr>
          <p:nvPr>
            <p:ph type="pic" sz="quarter" idx="11"/>
          </p:nvPr>
        </p:nvSpPr>
        <p:spPr>
          <a:xfrm>
            <a:off x="-633046" y="388735"/>
            <a:ext cx="6729046" cy="6080530"/>
          </a:xfrm>
          <a:prstGeom prst="roundRect">
            <a:avLst>
              <a:gd name="adj" fmla="val 2506"/>
            </a:avLst>
          </a:prstGeom>
          <a:solidFill>
            <a:schemeClr val="bg2"/>
          </a:solidFill>
        </p:spPr>
        <p:txBody>
          <a:bodyPr wrap="square">
            <a:noAutofit/>
          </a:bodyPr>
          <a:lstStyle/>
          <a:p>
            <a:endParaRPr lang="en-US"/>
          </a:p>
        </p:txBody>
      </p:sp>
      <p:sp>
        <p:nvSpPr>
          <p:cNvPr id="7" name="Zástupný text 13">
            <a:extLst>
              <a:ext uri="{FF2B5EF4-FFF2-40B4-BE49-F238E27FC236}">
                <a16:creationId xmlns:a16="http://schemas.microsoft.com/office/drawing/2014/main" id="{3343690C-EF64-4E17-AFC8-AC7DA9EDA88E}"/>
              </a:ext>
            </a:extLst>
          </p:cNvPr>
          <p:cNvSpPr>
            <a:spLocks noGrp="1"/>
          </p:cNvSpPr>
          <p:nvPr>
            <p:ph type="body" sz="quarter" idx="17"/>
          </p:nvPr>
        </p:nvSpPr>
        <p:spPr>
          <a:xfrm>
            <a:off x="7113588" y="4094950"/>
            <a:ext cx="4060825"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9" name="Zástupný text 10">
            <a:extLst>
              <a:ext uri="{FF2B5EF4-FFF2-40B4-BE49-F238E27FC236}">
                <a16:creationId xmlns:a16="http://schemas.microsoft.com/office/drawing/2014/main" id="{DB9054F0-299C-44BE-BC24-A3122B4109C7}"/>
              </a:ext>
            </a:extLst>
          </p:cNvPr>
          <p:cNvSpPr>
            <a:spLocks noGrp="1"/>
          </p:cNvSpPr>
          <p:nvPr>
            <p:ph type="body" sz="quarter" idx="16"/>
          </p:nvPr>
        </p:nvSpPr>
        <p:spPr>
          <a:xfrm>
            <a:off x="7113588" y="1577686"/>
            <a:ext cx="4060825" cy="2517264"/>
          </a:xfrm>
        </p:spPr>
        <p:txBody>
          <a:bodyPr anchor="b">
            <a:noAutofit/>
          </a:bodyPr>
          <a:lstStyle>
            <a:lvl1pPr>
              <a:lnSpc>
                <a:spcPct val="75000"/>
              </a:lnSpc>
              <a:defRPr sz="4400" b="1">
                <a:solidFill>
                  <a:srgbClr val="203864"/>
                </a:solidFill>
              </a:defRPr>
            </a:lvl1pPr>
            <a:lvl5pPr>
              <a:defRPr/>
            </a:lvl5pPr>
          </a:lstStyle>
          <a:p>
            <a:pPr lvl="0"/>
            <a:endParaRPr lang="cs-CZ"/>
          </a:p>
        </p:txBody>
      </p:sp>
    </p:spTree>
    <p:extLst>
      <p:ext uri="{BB962C8B-B14F-4D97-AF65-F5344CB8AC3E}">
        <p14:creationId xmlns:p14="http://schemas.microsoft.com/office/powerpoint/2010/main" val="93706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19175" y="687657"/>
            <a:ext cx="4973252" cy="3953883"/>
          </a:xfrm>
          <a:prstGeom prst="round2DiagRect">
            <a:avLst>
              <a:gd name="adj1" fmla="val 0"/>
              <a:gd name="adj2" fmla="val 3709"/>
            </a:avLst>
          </a:prstGeom>
          <a:solidFill>
            <a:schemeClr val="bg2"/>
          </a:solidFill>
        </p:spPr>
        <p:txBody>
          <a:bodyPr wrap="square">
            <a:noAutofit/>
          </a:bodyPr>
          <a:lstStyle/>
          <a:p>
            <a:endParaRPr lang="en-US"/>
          </a:p>
        </p:txBody>
      </p:sp>
      <p:sp>
        <p:nvSpPr>
          <p:cNvPr id="5" name="Picture Placeholder 7">
            <a:extLst>
              <a:ext uri="{FF2B5EF4-FFF2-40B4-BE49-F238E27FC236}">
                <a16:creationId xmlns:a16="http://schemas.microsoft.com/office/drawing/2014/main" id="{2B38D3CA-EE15-4B62-8520-33FC0022CD2D}"/>
              </a:ext>
            </a:extLst>
          </p:cNvPr>
          <p:cNvSpPr>
            <a:spLocks noGrp="1"/>
          </p:cNvSpPr>
          <p:nvPr>
            <p:ph type="pic" sz="quarter" idx="13"/>
          </p:nvPr>
        </p:nvSpPr>
        <p:spPr>
          <a:xfrm flipH="1">
            <a:off x="6201161" y="687655"/>
            <a:ext cx="4973252" cy="3953883"/>
          </a:xfrm>
          <a:prstGeom prst="round2DiagRect">
            <a:avLst>
              <a:gd name="adj1" fmla="val 0"/>
              <a:gd name="adj2" fmla="val 3709"/>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122071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7" name="Picture Placeholder 7">
            <a:extLst>
              <a:ext uri="{FF2B5EF4-FFF2-40B4-BE49-F238E27FC236}">
                <a16:creationId xmlns:a16="http://schemas.microsoft.com/office/drawing/2014/main" id="{3B4C9D96-B376-4BB1-B37D-958C9569240D}"/>
              </a:ext>
            </a:extLst>
          </p:cNvPr>
          <p:cNvSpPr>
            <a:spLocks noGrp="1"/>
          </p:cNvSpPr>
          <p:nvPr>
            <p:ph type="pic" sz="quarter" idx="15"/>
          </p:nvPr>
        </p:nvSpPr>
        <p:spPr>
          <a:xfrm>
            <a:off x="7910944" y="697300"/>
            <a:ext cx="3263469" cy="2438399"/>
          </a:xfrm>
          <a:prstGeom prst="round2DiagRect">
            <a:avLst>
              <a:gd name="adj1" fmla="val 0"/>
              <a:gd name="adj2" fmla="val 10691"/>
            </a:avLst>
          </a:prstGeom>
          <a:solidFill>
            <a:schemeClr val="bg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1" name="Picture Placeholder 7">
            <a:extLst>
              <a:ext uri="{FF2B5EF4-FFF2-40B4-BE49-F238E27FC236}">
                <a16:creationId xmlns:a16="http://schemas.microsoft.com/office/drawing/2014/main" id="{F7A40D86-DA90-4794-8C32-6AC125C7AD32}"/>
              </a:ext>
            </a:extLst>
          </p:cNvPr>
          <p:cNvSpPr>
            <a:spLocks noGrp="1"/>
          </p:cNvSpPr>
          <p:nvPr>
            <p:ph type="pic" sz="quarter" idx="17"/>
          </p:nvPr>
        </p:nvSpPr>
        <p:spPr>
          <a:xfrm>
            <a:off x="7910944" y="697299"/>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8" name="Zástupný text 10">
            <a:extLst>
              <a:ext uri="{FF2B5EF4-FFF2-40B4-BE49-F238E27FC236}">
                <a16:creationId xmlns:a16="http://schemas.microsoft.com/office/drawing/2014/main" id="{768FE6F9-10D1-4407-A894-4376D0DDB07F}"/>
              </a:ext>
            </a:extLst>
          </p:cNvPr>
          <p:cNvSpPr>
            <a:spLocks noGrp="1"/>
          </p:cNvSpPr>
          <p:nvPr>
            <p:ph type="body" sz="quarter" idx="14"/>
          </p:nvPr>
        </p:nvSpPr>
        <p:spPr>
          <a:xfrm>
            <a:off x="1017587"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19" name="Zástupný text 13">
            <a:extLst>
              <a:ext uri="{FF2B5EF4-FFF2-40B4-BE49-F238E27FC236}">
                <a16:creationId xmlns:a16="http://schemas.microsoft.com/office/drawing/2014/main" id="{5704AD55-740C-4E82-92AD-28AD1EB96CD0}"/>
              </a:ext>
            </a:extLst>
          </p:cNvPr>
          <p:cNvSpPr>
            <a:spLocks noGrp="1"/>
          </p:cNvSpPr>
          <p:nvPr>
            <p:ph type="body" sz="quarter" idx="18"/>
          </p:nvPr>
        </p:nvSpPr>
        <p:spPr>
          <a:xfrm>
            <a:off x="1019175"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0" name="Zástupný text 10">
            <a:extLst>
              <a:ext uri="{FF2B5EF4-FFF2-40B4-BE49-F238E27FC236}">
                <a16:creationId xmlns:a16="http://schemas.microsoft.com/office/drawing/2014/main" id="{2D56D6A3-D138-48B5-AC72-7F9E8E787886}"/>
              </a:ext>
            </a:extLst>
          </p:cNvPr>
          <p:cNvSpPr>
            <a:spLocks noGrp="1"/>
          </p:cNvSpPr>
          <p:nvPr>
            <p:ph type="body" sz="quarter" idx="19"/>
          </p:nvPr>
        </p:nvSpPr>
        <p:spPr>
          <a:xfrm>
            <a:off x="4466650"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21" name="Zástupný text 13">
            <a:extLst>
              <a:ext uri="{FF2B5EF4-FFF2-40B4-BE49-F238E27FC236}">
                <a16:creationId xmlns:a16="http://schemas.microsoft.com/office/drawing/2014/main" id="{20A8E6C8-ABD4-4358-91C5-FF37B3CF6880}"/>
              </a:ext>
            </a:extLst>
          </p:cNvPr>
          <p:cNvSpPr>
            <a:spLocks noGrp="1"/>
          </p:cNvSpPr>
          <p:nvPr>
            <p:ph type="body" sz="quarter" idx="20"/>
          </p:nvPr>
        </p:nvSpPr>
        <p:spPr>
          <a:xfrm>
            <a:off x="4468238"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2" name="Zástupný text 10">
            <a:extLst>
              <a:ext uri="{FF2B5EF4-FFF2-40B4-BE49-F238E27FC236}">
                <a16:creationId xmlns:a16="http://schemas.microsoft.com/office/drawing/2014/main" id="{B6D7D7B2-FB15-4C9C-8A94-BB6FCA62C6A3}"/>
              </a:ext>
            </a:extLst>
          </p:cNvPr>
          <p:cNvSpPr>
            <a:spLocks noGrp="1"/>
          </p:cNvSpPr>
          <p:nvPr>
            <p:ph type="body" sz="quarter" idx="21"/>
          </p:nvPr>
        </p:nvSpPr>
        <p:spPr>
          <a:xfrm>
            <a:off x="7910944"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23" name="Zástupný text 13">
            <a:extLst>
              <a:ext uri="{FF2B5EF4-FFF2-40B4-BE49-F238E27FC236}">
                <a16:creationId xmlns:a16="http://schemas.microsoft.com/office/drawing/2014/main" id="{312F7609-CBBD-4333-B012-071327BC8A6D}"/>
              </a:ext>
            </a:extLst>
          </p:cNvPr>
          <p:cNvSpPr>
            <a:spLocks noGrp="1"/>
          </p:cNvSpPr>
          <p:nvPr>
            <p:ph type="body" sz="quarter" idx="22"/>
          </p:nvPr>
        </p:nvSpPr>
        <p:spPr>
          <a:xfrm>
            <a:off x="7912532"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9745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7850A73-C14B-4B13-B1D0-19B881BAABE3}"/>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
        <p:nvSpPr>
          <p:cNvPr id="6" name="Zástupný text 13">
            <a:extLst>
              <a:ext uri="{FF2B5EF4-FFF2-40B4-BE49-F238E27FC236}">
                <a16:creationId xmlns:a16="http://schemas.microsoft.com/office/drawing/2014/main" id="{9F6FD368-5D8B-4969-B0CB-0EFF120DA5A1}"/>
              </a:ext>
            </a:extLst>
          </p:cNvPr>
          <p:cNvSpPr>
            <a:spLocks noGrp="1"/>
          </p:cNvSpPr>
          <p:nvPr>
            <p:ph type="body" sz="quarter" idx="17"/>
          </p:nvPr>
        </p:nvSpPr>
        <p:spPr>
          <a:xfrm>
            <a:off x="6102350" y="2774132"/>
            <a:ext cx="5072064" cy="166847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7" name="Zástupný text 10">
            <a:extLst>
              <a:ext uri="{FF2B5EF4-FFF2-40B4-BE49-F238E27FC236}">
                <a16:creationId xmlns:a16="http://schemas.microsoft.com/office/drawing/2014/main" id="{6C7FF437-F7F1-4DCF-9D41-0330AAFA5243}"/>
              </a:ext>
            </a:extLst>
          </p:cNvPr>
          <p:cNvSpPr>
            <a:spLocks noGrp="1"/>
          </p:cNvSpPr>
          <p:nvPr>
            <p:ph type="body" sz="quarter" idx="16"/>
          </p:nvPr>
        </p:nvSpPr>
        <p:spPr>
          <a:xfrm>
            <a:off x="6102350" y="690113"/>
            <a:ext cx="5072064" cy="1915562"/>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15" name="Zástupný text 10">
            <a:extLst>
              <a:ext uri="{FF2B5EF4-FFF2-40B4-BE49-F238E27FC236}">
                <a16:creationId xmlns:a16="http://schemas.microsoft.com/office/drawing/2014/main" id="{CD056750-07EC-41CA-B837-868E6AEFD312}"/>
              </a:ext>
            </a:extLst>
          </p:cNvPr>
          <p:cNvSpPr>
            <a:spLocks noGrp="1"/>
          </p:cNvSpPr>
          <p:nvPr>
            <p:ph type="body" sz="quarter" idx="14"/>
          </p:nvPr>
        </p:nvSpPr>
        <p:spPr>
          <a:xfrm>
            <a:off x="6102349" y="4611061"/>
            <a:ext cx="5070473" cy="363889"/>
          </a:xfrm>
        </p:spPr>
        <p:txBody>
          <a:bodyPr>
            <a:normAutofit/>
          </a:bodyPr>
          <a:lstStyle>
            <a:lvl1pPr>
              <a:defRPr sz="2000" b="1">
                <a:solidFill>
                  <a:srgbClr val="06C6D0"/>
                </a:solidFill>
              </a:defRPr>
            </a:lvl1pPr>
            <a:lvl5pPr>
              <a:defRPr/>
            </a:lvl5pPr>
          </a:lstStyle>
          <a:p>
            <a:pPr lvl="0"/>
            <a:endParaRPr lang="cs-CZ"/>
          </a:p>
        </p:txBody>
      </p:sp>
      <p:sp>
        <p:nvSpPr>
          <p:cNvPr id="16" name="Zástupný text 13">
            <a:extLst>
              <a:ext uri="{FF2B5EF4-FFF2-40B4-BE49-F238E27FC236}">
                <a16:creationId xmlns:a16="http://schemas.microsoft.com/office/drawing/2014/main" id="{FD07171D-E2BB-488C-ABF3-32CA33A1979F}"/>
              </a:ext>
            </a:extLst>
          </p:cNvPr>
          <p:cNvSpPr>
            <a:spLocks noGrp="1"/>
          </p:cNvSpPr>
          <p:nvPr>
            <p:ph type="body" sz="quarter" idx="18"/>
          </p:nvPr>
        </p:nvSpPr>
        <p:spPr>
          <a:xfrm>
            <a:off x="6103938" y="4966324"/>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7757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D1DFF15F-282C-4740-9C63-9C323BF796F1}"/>
              </a:ext>
            </a:extLst>
          </p:cNvPr>
          <p:cNvSpPr>
            <a:spLocks noGrp="1"/>
          </p:cNvSpPr>
          <p:nvPr>
            <p:ph type="pic" sz="quarter" idx="14"/>
          </p:nvPr>
        </p:nvSpPr>
        <p:spPr>
          <a:xfrm>
            <a:off x="1019177" y="4521201"/>
            <a:ext cx="4062411" cy="2336799"/>
          </a:xfrm>
          <a:prstGeom prst="round2SameRect">
            <a:avLst>
              <a:gd name="adj1" fmla="val 6386"/>
              <a:gd name="adj2" fmla="val 0"/>
            </a:avLst>
          </a:prstGeom>
          <a:solidFill>
            <a:schemeClr val="bg2"/>
          </a:solidFill>
        </p:spPr>
        <p:txBody>
          <a:bodyPr wrap="square">
            <a:noAutofit/>
          </a:bodyPr>
          <a:lstStyle/>
          <a:p>
            <a:endParaRPr lang="en-US"/>
          </a:p>
        </p:txBody>
      </p:sp>
      <p:sp>
        <p:nvSpPr>
          <p:cNvPr id="10" name="Picture Placeholder 7">
            <a:extLst>
              <a:ext uri="{FF2B5EF4-FFF2-40B4-BE49-F238E27FC236}">
                <a16:creationId xmlns:a16="http://schemas.microsoft.com/office/drawing/2014/main" id="{53A9D1AC-2CDB-474E-A237-0CB30F0269B4}"/>
              </a:ext>
            </a:extLst>
          </p:cNvPr>
          <p:cNvSpPr>
            <a:spLocks noGrp="1"/>
          </p:cNvSpPr>
          <p:nvPr>
            <p:ph type="pic" sz="quarter" idx="12"/>
          </p:nvPr>
        </p:nvSpPr>
        <p:spPr>
          <a:xfrm>
            <a:off x="6102014" y="994870"/>
            <a:ext cx="5072400" cy="3121200"/>
          </a:xfrm>
          <a:prstGeom prst="round2DiagRect">
            <a:avLst>
              <a:gd name="adj1" fmla="val 0"/>
              <a:gd name="adj2" fmla="val 4674"/>
            </a:avLst>
          </a:prstGeom>
          <a:solidFill>
            <a:schemeClr val="bg2"/>
          </a:solidFill>
        </p:spPr>
        <p:txBody>
          <a:bodyPr wrap="square">
            <a:noAutofit/>
          </a:bodyPr>
          <a:lstStyle/>
          <a:p>
            <a:endParaRPr lang="en-US"/>
          </a:p>
        </p:txBody>
      </p:sp>
      <p:sp>
        <p:nvSpPr>
          <p:cNvPr id="13" name="Zástupný text 10">
            <a:extLst>
              <a:ext uri="{FF2B5EF4-FFF2-40B4-BE49-F238E27FC236}">
                <a16:creationId xmlns:a16="http://schemas.microsoft.com/office/drawing/2014/main" id="{DACCF314-C957-4BDC-8863-E80C93A15C8C}"/>
              </a:ext>
            </a:extLst>
          </p:cNvPr>
          <p:cNvSpPr>
            <a:spLocks noGrp="1"/>
          </p:cNvSpPr>
          <p:nvPr>
            <p:ph type="body" sz="quarter" idx="18"/>
          </p:nvPr>
        </p:nvSpPr>
        <p:spPr>
          <a:xfrm>
            <a:off x="6099034" y="4535738"/>
            <a:ext cx="5070473" cy="363889"/>
          </a:xfrm>
        </p:spPr>
        <p:txBody>
          <a:bodyPr>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80CF4074-84E3-46DE-AC15-289695FD556D}"/>
              </a:ext>
            </a:extLst>
          </p:cNvPr>
          <p:cNvSpPr>
            <a:spLocks noGrp="1"/>
          </p:cNvSpPr>
          <p:nvPr>
            <p:ph type="body" sz="quarter" idx="19"/>
          </p:nvPr>
        </p:nvSpPr>
        <p:spPr>
          <a:xfrm>
            <a:off x="6100623" y="4891001"/>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6" name="Zástupný text 10">
            <a:extLst>
              <a:ext uri="{FF2B5EF4-FFF2-40B4-BE49-F238E27FC236}">
                <a16:creationId xmlns:a16="http://schemas.microsoft.com/office/drawing/2014/main" id="{5FF7C9BE-800A-4290-8D58-9BD4DD10AE4F}"/>
              </a:ext>
            </a:extLst>
          </p:cNvPr>
          <p:cNvSpPr>
            <a:spLocks noGrp="1"/>
          </p:cNvSpPr>
          <p:nvPr>
            <p:ph type="body" sz="quarter" idx="16"/>
          </p:nvPr>
        </p:nvSpPr>
        <p:spPr>
          <a:xfrm>
            <a:off x="1004536" y="795010"/>
            <a:ext cx="4077052" cy="1407272"/>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7" name="Zástupný text 13">
            <a:extLst>
              <a:ext uri="{FF2B5EF4-FFF2-40B4-BE49-F238E27FC236}">
                <a16:creationId xmlns:a16="http://schemas.microsoft.com/office/drawing/2014/main" id="{E5BE15B4-C3BA-4B2B-8A92-4380EBE92C83}"/>
              </a:ext>
            </a:extLst>
          </p:cNvPr>
          <p:cNvSpPr>
            <a:spLocks noGrp="1"/>
          </p:cNvSpPr>
          <p:nvPr>
            <p:ph type="body" sz="quarter" idx="17"/>
          </p:nvPr>
        </p:nvSpPr>
        <p:spPr>
          <a:xfrm>
            <a:off x="1004536" y="2258596"/>
            <a:ext cx="4062411" cy="1857473"/>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7958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6952AC1-EA7B-414D-8518-C34AE1675C3B}"/>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a:p>
        </p:txBody>
      </p:sp>
      <p:sp>
        <p:nvSpPr>
          <p:cNvPr id="26" name="Zástupný text 10">
            <a:extLst>
              <a:ext uri="{FF2B5EF4-FFF2-40B4-BE49-F238E27FC236}">
                <a16:creationId xmlns:a16="http://schemas.microsoft.com/office/drawing/2014/main" id="{DCE676B5-0CD4-490E-BB61-F6758D91535E}"/>
              </a:ext>
            </a:extLst>
          </p:cNvPr>
          <p:cNvSpPr>
            <a:spLocks noGrp="1"/>
          </p:cNvSpPr>
          <p:nvPr>
            <p:ph type="body" sz="quarter" idx="14"/>
          </p:nvPr>
        </p:nvSpPr>
        <p:spPr>
          <a:xfrm>
            <a:off x="1017587"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27" name="Zástupný text 13">
            <a:extLst>
              <a:ext uri="{FF2B5EF4-FFF2-40B4-BE49-F238E27FC236}">
                <a16:creationId xmlns:a16="http://schemas.microsoft.com/office/drawing/2014/main" id="{0AF1BAC7-6CA2-4111-8737-C1D3F102F92C}"/>
              </a:ext>
            </a:extLst>
          </p:cNvPr>
          <p:cNvSpPr>
            <a:spLocks noGrp="1"/>
          </p:cNvSpPr>
          <p:nvPr>
            <p:ph type="body" sz="quarter" idx="18"/>
          </p:nvPr>
        </p:nvSpPr>
        <p:spPr>
          <a:xfrm>
            <a:off x="1019175"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8" name="Zástupný text 10">
            <a:extLst>
              <a:ext uri="{FF2B5EF4-FFF2-40B4-BE49-F238E27FC236}">
                <a16:creationId xmlns:a16="http://schemas.microsoft.com/office/drawing/2014/main" id="{D751E38D-6C75-409E-AA89-A3B18B938B7C}"/>
              </a:ext>
            </a:extLst>
          </p:cNvPr>
          <p:cNvSpPr>
            <a:spLocks noGrp="1"/>
          </p:cNvSpPr>
          <p:nvPr>
            <p:ph type="body" sz="quarter" idx="19"/>
          </p:nvPr>
        </p:nvSpPr>
        <p:spPr>
          <a:xfrm>
            <a:off x="4466650"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29" name="Zástupný text 13">
            <a:extLst>
              <a:ext uri="{FF2B5EF4-FFF2-40B4-BE49-F238E27FC236}">
                <a16:creationId xmlns:a16="http://schemas.microsoft.com/office/drawing/2014/main" id="{F6AC7206-0C86-4562-868E-1252640BEEF5}"/>
              </a:ext>
            </a:extLst>
          </p:cNvPr>
          <p:cNvSpPr>
            <a:spLocks noGrp="1"/>
          </p:cNvSpPr>
          <p:nvPr>
            <p:ph type="body" sz="quarter" idx="20"/>
          </p:nvPr>
        </p:nvSpPr>
        <p:spPr>
          <a:xfrm>
            <a:off x="4468238"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30" name="Zástupný text 10">
            <a:extLst>
              <a:ext uri="{FF2B5EF4-FFF2-40B4-BE49-F238E27FC236}">
                <a16:creationId xmlns:a16="http://schemas.microsoft.com/office/drawing/2014/main" id="{16CC1E4C-05EF-4A36-BB4B-6EB381F0E76E}"/>
              </a:ext>
            </a:extLst>
          </p:cNvPr>
          <p:cNvSpPr>
            <a:spLocks noGrp="1"/>
          </p:cNvSpPr>
          <p:nvPr>
            <p:ph type="body" sz="quarter" idx="21"/>
          </p:nvPr>
        </p:nvSpPr>
        <p:spPr>
          <a:xfrm>
            <a:off x="7910944"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31" name="Zástupný text 13">
            <a:extLst>
              <a:ext uri="{FF2B5EF4-FFF2-40B4-BE49-F238E27FC236}">
                <a16:creationId xmlns:a16="http://schemas.microsoft.com/office/drawing/2014/main" id="{7C30B9D8-238C-4922-97D9-4D85C3D63A60}"/>
              </a:ext>
            </a:extLst>
          </p:cNvPr>
          <p:cNvSpPr>
            <a:spLocks noGrp="1"/>
          </p:cNvSpPr>
          <p:nvPr>
            <p:ph type="body" sz="quarter" idx="22"/>
          </p:nvPr>
        </p:nvSpPr>
        <p:spPr>
          <a:xfrm>
            <a:off x="7912532"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6105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B47757D-9639-43BE-9D6B-CE609B6F7E8F}"/>
              </a:ext>
            </a:extLst>
          </p:cNvPr>
          <p:cNvSpPr>
            <a:spLocks noGrp="1"/>
          </p:cNvSpPr>
          <p:nvPr>
            <p:ph type="pic" sz="quarter" idx="12"/>
          </p:nvPr>
        </p:nvSpPr>
        <p:spPr>
          <a:xfrm>
            <a:off x="6100764" y="994870"/>
            <a:ext cx="5073650" cy="2434130"/>
          </a:xfrm>
          <a:prstGeom prst="round2DiagRect">
            <a:avLst>
              <a:gd name="adj1" fmla="val 0"/>
              <a:gd name="adj2" fmla="val 5995"/>
            </a:avLst>
          </a:prstGeom>
          <a:solidFill>
            <a:schemeClr val="bg2"/>
          </a:solidFill>
        </p:spPr>
        <p:txBody>
          <a:bodyPr wrap="square">
            <a:noAutofit/>
          </a:bodyPr>
          <a:lstStyle/>
          <a:p>
            <a:endParaRPr lang="en-US"/>
          </a:p>
        </p:txBody>
      </p:sp>
      <p:sp>
        <p:nvSpPr>
          <p:cNvPr id="8" name="Zástupný text 10">
            <a:extLst>
              <a:ext uri="{FF2B5EF4-FFF2-40B4-BE49-F238E27FC236}">
                <a16:creationId xmlns:a16="http://schemas.microsoft.com/office/drawing/2014/main" id="{384AAD1B-4C34-48E4-A85B-0F4485B01767}"/>
              </a:ext>
            </a:extLst>
          </p:cNvPr>
          <p:cNvSpPr>
            <a:spLocks noGrp="1"/>
          </p:cNvSpPr>
          <p:nvPr>
            <p:ph type="body" sz="quarter" idx="16"/>
          </p:nvPr>
        </p:nvSpPr>
        <p:spPr>
          <a:xfrm>
            <a:off x="1004536" y="994870"/>
            <a:ext cx="4077052" cy="2405555"/>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3" name="Zástupný text 10">
            <a:extLst>
              <a:ext uri="{FF2B5EF4-FFF2-40B4-BE49-F238E27FC236}">
                <a16:creationId xmlns:a16="http://schemas.microsoft.com/office/drawing/2014/main" id="{4931EA31-9560-41A0-B133-DAFB5D0616FD}"/>
              </a:ext>
            </a:extLst>
          </p:cNvPr>
          <p:cNvSpPr>
            <a:spLocks noGrp="1"/>
          </p:cNvSpPr>
          <p:nvPr>
            <p:ph type="body" sz="quarter" idx="18"/>
          </p:nvPr>
        </p:nvSpPr>
        <p:spPr>
          <a:xfrm>
            <a:off x="6099034" y="3828318"/>
            <a:ext cx="5070473" cy="363889"/>
          </a:xfrm>
        </p:spPr>
        <p:txBody>
          <a:bodyPr>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363B64CD-A6F9-4D25-B67D-C982087A6477}"/>
              </a:ext>
            </a:extLst>
          </p:cNvPr>
          <p:cNvSpPr>
            <a:spLocks noGrp="1"/>
          </p:cNvSpPr>
          <p:nvPr>
            <p:ph type="body" sz="quarter" idx="19"/>
          </p:nvPr>
        </p:nvSpPr>
        <p:spPr>
          <a:xfrm>
            <a:off x="6100623" y="4284485"/>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5" name="Zástupný text 10">
            <a:extLst>
              <a:ext uri="{FF2B5EF4-FFF2-40B4-BE49-F238E27FC236}">
                <a16:creationId xmlns:a16="http://schemas.microsoft.com/office/drawing/2014/main" id="{329D04B9-5E4F-416E-AD32-9F067D702173}"/>
              </a:ext>
            </a:extLst>
          </p:cNvPr>
          <p:cNvSpPr>
            <a:spLocks noGrp="1"/>
          </p:cNvSpPr>
          <p:nvPr>
            <p:ph type="body" sz="quarter" idx="20"/>
          </p:nvPr>
        </p:nvSpPr>
        <p:spPr>
          <a:xfrm>
            <a:off x="1004536" y="3828318"/>
            <a:ext cx="4699348"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4284E136-BB17-4C1E-BBB2-27B8A93CCF6E}"/>
              </a:ext>
            </a:extLst>
          </p:cNvPr>
          <p:cNvSpPr>
            <a:spLocks noGrp="1"/>
          </p:cNvSpPr>
          <p:nvPr>
            <p:ph type="body" sz="quarter" idx="21"/>
          </p:nvPr>
        </p:nvSpPr>
        <p:spPr>
          <a:xfrm>
            <a:off x="1006125" y="4284485"/>
            <a:ext cx="4699350"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32714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40BE4E-7A57-4E56-B110-313AF0B0BC78}"/>
              </a:ext>
            </a:extLst>
          </p:cNvPr>
          <p:cNvSpPr>
            <a:spLocks noGrp="1"/>
          </p:cNvSpPr>
          <p:nvPr>
            <p:ph type="pic" sz="quarter" idx="11"/>
          </p:nvPr>
        </p:nvSpPr>
        <p:spPr>
          <a:xfrm>
            <a:off x="-633046" y="388735"/>
            <a:ext cx="7746634" cy="6080530"/>
          </a:xfrm>
          <a:prstGeom prst="roundRect">
            <a:avLst>
              <a:gd name="adj" fmla="val 2554"/>
            </a:avLst>
          </a:prstGeom>
          <a:solidFill>
            <a:schemeClr val="bg2"/>
          </a:solidFill>
        </p:spPr>
        <p:txBody>
          <a:bodyPr wrap="square">
            <a:noAutofit/>
          </a:bodyPr>
          <a:lstStyle/>
          <a:p>
            <a:endParaRPr lang="en-US"/>
          </a:p>
        </p:txBody>
      </p:sp>
      <p:sp>
        <p:nvSpPr>
          <p:cNvPr id="11" name="Zástupný text 10">
            <a:extLst>
              <a:ext uri="{FF2B5EF4-FFF2-40B4-BE49-F238E27FC236}">
                <a16:creationId xmlns:a16="http://schemas.microsoft.com/office/drawing/2014/main" id="{1ECF375C-E1E4-4864-B3A9-387520926F1D}"/>
              </a:ext>
            </a:extLst>
          </p:cNvPr>
          <p:cNvSpPr>
            <a:spLocks noGrp="1"/>
          </p:cNvSpPr>
          <p:nvPr>
            <p:ph type="body" sz="quarter" idx="16"/>
          </p:nvPr>
        </p:nvSpPr>
        <p:spPr>
          <a:xfrm>
            <a:off x="1023936" y="2977517"/>
            <a:ext cx="4695573" cy="154245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12" name="Zástupný text 10">
            <a:extLst>
              <a:ext uri="{FF2B5EF4-FFF2-40B4-BE49-F238E27FC236}">
                <a16:creationId xmlns:a16="http://schemas.microsoft.com/office/drawing/2014/main" id="{D5CD15AD-39AB-41AF-B04B-1A068A40C6BC}"/>
              </a:ext>
            </a:extLst>
          </p:cNvPr>
          <p:cNvSpPr>
            <a:spLocks noGrp="1"/>
          </p:cNvSpPr>
          <p:nvPr>
            <p:ph type="body" sz="quarter" idx="17"/>
          </p:nvPr>
        </p:nvSpPr>
        <p:spPr>
          <a:xfrm>
            <a:off x="1031878" y="2526503"/>
            <a:ext cx="4694100" cy="363889"/>
          </a:xfrm>
        </p:spPr>
        <p:txBody>
          <a:bodyPr>
            <a:normAutofit/>
          </a:bodyPr>
          <a:lstStyle>
            <a:lvl1pPr>
              <a:defRPr sz="2000" b="1">
                <a:solidFill>
                  <a:schemeClr val="bg1"/>
                </a:solidFill>
              </a:defRPr>
            </a:lvl1pPr>
            <a:lvl5pPr>
              <a:defRPr/>
            </a:lvl5pPr>
          </a:lstStyle>
          <a:p>
            <a:pPr lvl="0"/>
            <a:endParaRPr lang="cs-CZ"/>
          </a:p>
        </p:txBody>
      </p:sp>
      <p:sp>
        <p:nvSpPr>
          <p:cNvPr id="15" name="Zástupný text 10">
            <a:extLst>
              <a:ext uri="{FF2B5EF4-FFF2-40B4-BE49-F238E27FC236}">
                <a16:creationId xmlns:a16="http://schemas.microsoft.com/office/drawing/2014/main" id="{36DF746D-9A6C-4B58-88E0-C343088500BD}"/>
              </a:ext>
            </a:extLst>
          </p:cNvPr>
          <p:cNvSpPr>
            <a:spLocks noGrp="1"/>
          </p:cNvSpPr>
          <p:nvPr>
            <p:ph type="body" sz="quarter" idx="14"/>
          </p:nvPr>
        </p:nvSpPr>
        <p:spPr>
          <a:xfrm>
            <a:off x="8132603" y="2434170"/>
            <a:ext cx="3448208"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D0AF06C4-260E-4659-8FE5-4267558AF9B4}"/>
              </a:ext>
            </a:extLst>
          </p:cNvPr>
          <p:cNvSpPr>
            <a:spLocks noGrp="1"/>
          </p:cNvSpPr>
          <p:nvPr>
            <p:ph type="body" sz="quarter" idx="18"/>
          </p:nvPr>
        </p:nvSpPr>
        <p:spPr>
          <a:xfrm>
            <a:off x="8134191" y="2875157"/>
            <a:ext cx="3448209" cy="2081377"/>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70206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4464665" y="3407041"/>
            <a:ext cx="6709750" cy="2250809"/>
          </a:xfrm>
          <a:prstGeom prst="round2SameRect">
            <a:avLst>
              <a:gd name="adj1" fmla="val 6511"/>
              <a:gd name="adj2" fmla="val 0"/>
            </a:avLst>
          </a:prstGeom>
          <a:solidFill>
            <a:schemeClr val="bg2"/>
          </a:solidFill>
        </p:spPr>
        <p:txBody>
          <a:bodyPr wrap="square">
            <a:noAutofit/>
          </a:bodyPr>
          <a:lstStyle>
            <a:lvl1pPr>
              <a:defRPr lang="en-US" dirty="0"/>
            </a:lvl1pPr>
          </a:lstStyle>
          <a:p>
            <a:endParaRPr lang="en-US"/>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4464265" y="781050"/>
            <a:ext cx="3263469" cy="2438400"/>
          </a:xfrm>
          <a:prstGeom prst="round2DiagRect">
            <a:avLst>
              <a:gd name="adj1" fmla="val 0"/>
              <a:gd name="adj2" fmla="val 5859"/>
            </a:avLst>
          </a:prstGeom>
          <a:solidFill>
            <a:schemeClr val="bg2"/>
          </a:solidFill>
        </p:spPr>
        <p:txBody>
          <a:bodyPr wrap="square">
            <a:noAutofit/>
          </a:bodyPr>
          <a:lstStyle/>
          <a:p>
            <a:endParaRPr lang="en-US"/>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7910945" y="781050"/>
            <a:ext cx="3263469" cy="2438400"/>
          </a:xfrm>
          <a:prstGeom prst="round2DiagRect">
            <a:avLst>
              <a:gd name="adj1" fmla="val 5957"/>
              <a:gd name="adj2" fmla="val 0"/>
            </a:avLst>
          </a:prstGeom>
          <a:solidFill>
            <a:schemeClr val="bg2"/>
          </a:solidFill>
        </p:spPr>
        <p:txBody>
          <a:bodyPr wrap="square">
            <a:noAutofit/>
          </a:bodyPr>
          <a:lstStyle/>
          <a:p>
            <a:endParaRPr lang="en-US"/>
          </a:p>
        </p:txBody>
      </p:sp>
      <p:sp>
        <p:nvSpPr>
          <p:cNvPr id="5" name="Zástupný text 10">
            <a:extLst>
              <a:ext uri="{FF2B5EF4-FFF2-40B4-BE49-F238E27FC236}">
                <a16:creationId xmlns:a16="http://schemas.microsoft.com/office/drawing/2014/main" id="{0C7483F4-02CB-407B-A917-57CCE62FCF9E}"/>
              </a:ext>
            </a:extLst>
          </p:cNvPr>
          <p:cNvSpPr>
            <a:spLocks noGrp="1"/>
          </p:cNvSpPr>
          <p:nvPr>
            <p:ph type="body" sz="quarter" idx="17"/>
          </p:nvPr>
        </p:nvSpPr>
        <p:spPr>
          <a:xfrm>
            <a:off x="1017586" y="840014"/>
            <a:ext cx="3043237" cy="982493"/>
          </a:xfrm>
        </p:spPr>
        <p:txBody>
          <a:bodyPr anchor="b">
            <a:normAutofit/>
          </a:bodyPr>
          <a:lstStyle>
            <a:lvl1pPr>
              <a:defRPr sz="2000" b="1">
                <a:solidFill>
                  <a:srgbClr val="06C6D0"/>
                </a:solidFill>
              </a:defRPr>
            </a:lvl1pPr>
            <a:lvl5pPr>
              <a:defRPr/>
            </a:lvl5pPr>
          </a:lstStyle>
          <a:p>
            <a:pPr lvl="0"/>
            <a:endParaRPr lang="cs-CZ"/>
          </a:p>
        </p:txBody>
      </p:sp>
      <p:sp>
        <p:nvSpPr>
          <p:cNvPr id="6" name="Zástupný text 13">
            <a:extLst>
              <a:ext uri="{FF2B5EF4-FFF2-40B4-BE49-F238E27FC236}">
                <a16:creationId xmlns:a16="http://schemas.microsoft.com/office/drawing/2014/main" id="{A38C1749-D515-420A-9BCB-EC3ABB53177E}"/>
              </a:ext>
            </a:extLst>
          </p:cNvPr>
          <p:cNvSpPr>
            <a:spLocks noGrp="1"/>
          </p:cNvSpPr>
          <p:nvPr>
            <p:ph type="body" sz="quarter" idx="18"/>
          </p:nvPr>
        </p:nvSpPr>
        <p:spPr>
          <a:xfrm>
            <a:off x="1019175" y="1832929"/>
            <a:ext cx="3043238"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7" name="Zástupný text 10">
            <a:extLst>
              <a:ext uri="{FF2B5EF4-FFF2-40B4-BE49-F238E27FC236}">
                <a16:creationId xmlns:a16="http://schemas.microsoft.com/office/drawing/2014/main" id="{FA3E5619-C233-4FB9-B436-9CF53E770DA5}"/>
              </a:ext>
            </a:extLst>
          </p:cNvPr>
          <p:cNvSpPr>
            <a:spLocks noGrp="1"/>
          </p:cNvSpPr>
          <p:nvPr>
            <p:ph type="body" sz="quarter" idx="19"/>
          </p:nvPr>
        </p:nvSpPr>
        <p:spPr>
          <a:xfrm>
            <a:off x="1008061" y="3509089"/>
            <a:ext cx="3043237" cy="982493"/>
          </a:xfrm>
        </p:spPr>
        <p:txBody>
          <a:bodyPr anchor="b">
            <a:normAutofit/>
          </a:bodyPr>
          <a:lstStyle>
            <a:lvl1pPr>
              <a:defRPr sz="2000" b="1">
                <a:solidFill>
                  <a:srgbClr val="06C6D0"/>
                </a:solidFill>
              </a:defRPr>
            </a:lvl1pPr>
            <a:lvl5pPr>
              <a:defRPr/>
            </a:lvl5pPr>
          </a:lstStyle>
          <a:p>
            <a:pPr lvl="0"/>
            <a:endParaRPr lang="cs-CZ"/>
          </a:p>
        </p:txBody>
      </p:sp>
      <p:sp>
        <p:nvSpPr>
          <p:cNvPr id="8" name="Zástupný text 13">
            <a:extLst>
              <a:ext uri="{FF2B5EF4-FFF2-40B4-BE49-F238E27FC236}">
                <a16:creationId xmlns:a16="http://schemas.microsoft.com/office/drawing/2014/main" id="{E62724A4-09C1-4AFA-BCF0-7983B61E4895}"/>
              </a:ext>
            </a:extLst>
          </p:cNvPr>
          <p:cNvSpPr>
            <a:spLocks noGrp="1"/>
          </p:cNvSpPr>
          <p:nvPr>
            <p:ph type="body" sz="quarter" idx="20"/>
          </p:nvPr>
        </p:nvSpPr>
        <p:spPr>
          <a:xfrm>
            <a:off x="1009650" y="4502005"/>
            <a:ext cx="3043238" cy="1155846"/>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69399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7AA2DF-A324-48AB-B8F6-F267466D6050}"/>
              </a:ext>
            </a:extLst>
          </p:cNvPr>
          <p:cNvSpPr>
            <a:spLocks noGrp="1"/>
          </p:cNvSpPr>
          <p:nvPr>
            <p:ph type="pic" sz="quarter" idx="11"/>
          </p:nvPr>
        </p:nvSpPr>
        <p:spPr>
          <a:xfrm>
            <a:off x="6108253" y="0"/>
            <a:ext cx="5702748" cy="5697748"/>
          </a:xfrm>
          <a:prstGeom prst="round2SameRect">
            <a:avLst>
              <a:gd name="adj1" fmla="val 0"/>
              <a:gd name="adj2" fmla="val 2573"/>
            </a:avLst>
          </a:prstGeom>
          <a:solidFill>
            <a:schemeClr val="bg2"/>
          </a:solidFill>
        </p:spPr>
        <p:txBody>
          <a:bodyPr wrap="square">
            <a:noAutofit/>
          </a:bodyPr>
          <a:lstStyle/>
          <a:p>
            <a:endParaRPr lang="en-US"/>
          </a:p>
        </p:txBody>
      </p:sp>
      <p:sp>
        <p:nvSpPr>
          <p:cNvPr id="11" name="Zástupný text 10">
            <a:extLst>
              <a:ext uri="{FF2B5EF4-FFF2-40B4-BE49-F238E27FC236}">
                <a16:creationId xmlns:a16="http://schemas.microsoft.com/office/drawing/2014/main" id="{B1F9922B-CBDF-4819-A267-98F43372DEF7}"/>
              </a:ext>
            </a:extLst>
          </p:cNvPr>
          <p:cNvSpPr>
            <a:spLocks noGrp="1"/>
          </p:cNvSpPr>
          <p:nvPr>
            <p:ph type="body" sz="quarter" idx="14"/>
          </p:nvPr>
        </p:nvSpPr>
        <p:spPr>
          <a:xfrm>
            <a:off x="1019174" y="2368268"/>
            <a:ext cx="4062413" cy="363889"/>
          </a:xfrm>
        </p:spPr>
        <p:txBody>
          <a:bodyPr>
            <a:normAutofit/>
          </a:bodyPr>
          <a:lstStyle>
            <a:lvl1pPr>
              <a:defRPr sz="2000" b="1">
                <a:solidFill>
                  <a:srgbClr val="203864"/>
                </a:solidFill>
              </a:defRPr>
            </a:lvl1pPr>
            <a:lvl5pPr>
              <a:defRPr/>
            </a:lvl5pPr>
          </a:lstStyle>
          <a:p>
            <a:pPr lvl="0"/>
            <a:endParaRPr lang="cs-CZ"/>
          </a:p>
        </p:txBody>
      </p:sp>
      <p:sp>
        <p:nvSpPr>
          <p:cNvPr id="12" name="Zástupný text 13">
            <a:extLst>
              <a:ext uri="{FF2B5EF4-FFF2-40B4-BE49-F238E27FC236}">
                <a16:creationId xmlns:a16="http://schemas.microsoft.com/office/drawing/2014/main" id="{2B3DA2D6-6935-483E-A64F-99F9853177DE}"/>
              </a:ext>
            </a:extLst>
          </p:cNvPr>
          <p:cNvSpPr>
            <a:spLocks noGrp="1"/>
          </p:cNvSpPr>
          <p:nvPr>
            <p:ph type="body" sz="quarter" idx="18"/>
          </p:nvPr>
        </p:nvSpPr>
        <p:spPr>
          <a:xfrm>
            <a:off x="1020763" y="276163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5" name="Zástupný text 10">
            <a:extLst>
              <a:ext uri="{FF2B5EF4-FFF2-40B4-BE49-F238E27FC236}">
                <a16:creationId xmlns:a16="http://schemas.microsoft.com/office/drawing/2014/main" id="{5F43A944-429E-479F-9CC0-36F7DDC1B0E8}"/>
              </a:ext>
            </a:extLst>
          </p:cNvPr>
          <p:cNvSpPr>
            <a:spLocks noGrp="1"/>
          </p:cNvSpPr>
          <p:nvPr>
            <p:ph type="body" sz="quarter" idx="19"/>
          </p:nvPr>
        </p:nvSpPr>
        <p:spPr>
          <a:xfrm>
            <a:off x="1015997" y="4406618"/>
            <a:ext cx="4062413"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48DB92A7-A9E1-40A3-A464-DFD24310A4D5}"/>
              </a:ext>
            </a:extLst>
          </p:cNvPr>
          <p:cNvSpPr>
            <a:spLocks noGrp="1"/>
          </p:cNvSpPr>
          <p:nvPr>
            <p:ph type="body" sz="quarter" idx="20"/>
          </p:nvPr>
        </p:nvSpPr>
        <p:spPr>
          <a:xfrm>
            <a:off x="1017586" y="479998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7" name="Zástupný text 13">
            <a:extLst>
              <a:ext uri="{FF2B5EF4-FFF2-40B4-BE49-F238E27FC236}">
                <a16:creationId xmlns:a16="http://schemas.microsoft.com/office/drawing/2014/main" id="{03B9E61E-B6AF-46CF-ADF2-CFAE4F5067E3}"/>
              </a:ext>
            </a:extLst>
          </p:cNvPr>
          <p:cNvSpPr>
            <a:spLocks noGrp="1"/>
          </p:cNvSpPr>
          <p:nvPr>
            <p:ph type="body" sz="quarter" idx="21"/>
          </p:nvPr>
        </p:nvSpPr>
        <p:spPr>
          <a:xfrm>
            <a:off x="1020763" y="72328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07296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4CD11917-E968-4843-B6B4-E7A943A7DD86}"/>
              </a:ext>
            </a:extLst>
          </p:cNvPr>
          <p:cNvSpPr>
            <a:spLocks noGrp="1"/>
          </p:cNvSpPr>
          <p:nvPr>
            <p:ph type="pic" sz="quarter" idx="16"/>
          </p:nvPr>
        </p:nvSpPr>
        <p:spPr>
          <a:xfrm>
            <a:off x="1025526" y="2881047"/>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7" name="Freeform 8">
            <a:extLst>
              <a:ext uri="{FF2B5EF4-FFF2-40B4-BE49-F238E27FC236}">
                <a16:creationId xmlns:a16="http://schemas.microsoft.com/office/drawing/2014/main" id="{F9843407-D11C-4198-9EEE-6C107B6C6D10}"/>
              </a:ext>
            </a:extLst>
          </p:cNvPr>
          <p:cNvSpPr>
            <a:spLocks noGrp="1"/>
          </p:cNvSpPr>
          <p:nvPr>
            <p:ph type="pic" sz="quarter" idx="17"/>
          </p:nvPr>
        </p:nvSpPr>
        <p:spPr>
          <a:xfrm>
            <a:off x="4470689" y="2881046"/>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8" name="Freeform 8">
            <a:extLst>
              <a:ext uri="{FF2B5EF4-FFF2-40B4-BE49-F238E27FC236}">
                <a16:creationId xmlns:a16="http://schemas.microsoft.com/office/drawing/2014/main" id="{2100FC7D-E1F4-41EF-BE34-7DCF331B9029}"/>
              </a:ext>
            </a:extLst>
          </p:cNvPr>
          <p:cNvSpPr>
            <a:spLocks noGrp="1"/>
          </p:cNvSpPr>
          <p:nvPr>
            <p:ph type="pic" sz="quarter" idx="18"/>
          </p:nvPr>
        </p:nvSpPr>
        <p:spPr>
          <a:xfrm>
            <a:off x="7907912" y="2881045"/>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2" name="Zástupný text 13">
            <a:extLst>
              <a:ext uri="{FF2B5EF4-FFF2-40B4-BE49-F238E27FC236}">
                <a16:creationId xmlns:a16="http://schemas.microsoft.com/office/drawing/2014/main" id="{53A0DAE9-784F-4048-B870-179587B9A7FE}"/>
              </a:ext>
            </a:extLst>
          </p:cNvPr>
          <p:cNvSpPr>
            <a:spLocks noGrp="1"/>
          </p:cNvSpPr>
          <p:nvPr>
            <p:ph type="body" sz="quarter" idx="19"/>
          </p:nvPr>
        </p:nvSpPr>
        <p:spPr>
          <a:xfrm>
            <a:off x="1025526"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3" name="Zástupný text 13">
            <a:extLst>
              <a:ext uri="{FF2B5EF4-FFF2-40B4-BE49-F238E27FC236}">
                <a16:creationId xmlns:a16="http://schemas.microsoft.com/office/drawing/2014/main" id="{C545A45E-8A27-40B6-B972-C71DFF43CC9D}"/>
              </a:ext>
            </a:extLst>
          </p:cNvPr>
          <p:cNvSpPr>
            <a:spLocks noGrp="1"/>
          </p:cNvSpPr>
          <p:nvPr>
            <p:ph type="body" sz="quarter" idx="20"/>
          </p:nvPr>
        </p:nvSpPr>
        <p:spPr>
          <a:xfrm>
            <a:off x="4474589"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4" name="Zástupný text 13">
            <a:extLst>
              <a:ext uri="{FF2B5EF4-FFF2-40B4-BE49-F238E27FC236}">
                <a16:creationId xmlns:a16="http://schemas.microsoft.com/office/drawing/2014/main" id="{1D8B3B62-DEB5-48AF-985F-8BB5EF504755}"/>
              </a:ext>
            </a:extLst>
          </p:cNvPr>
          <p:cNvSpPr>
            <a:spLocks noGrp="1"/>
          </p:cNvSpPr>
          <p:nvPr>
            <p:ph type="body" sz="quarter" idx="22"/>
          </p:nvPr>
        </p:nvSpPr>
        <p:spPr>
          <a:xfrm>
            <a:off x="7912532"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9" name="Zástupný text 10">
            <a:extLst>
              <a:ext uri="{FF2B5EF4-FFF2-40B4-BE49-F238E27FC236}">
                <a16:creationId xmlns:a16="http://schemas.microsoft.com/office/drawing/2014/main" id="{7BF4388A-E220-4874-B98B-2F2097EA6D59}"/>
              </a:ext>
            </a:extLst>
          </p:cNvPr>
          <p:cNvSpPr>
            <a:spLocks noGrp="1"/>
          </p:cNvSpPr>
          <p:nvPr>
            <p:ph type="body" sz="quarter" idx="23"/>
          </p:nvPr>
        </p:nvSpPr>
        <p:spPr>
          <a:xfrm>
            <a:off x="1031876" y="638175"/>
            <a:ext cx="10148887" cy="1795241"/>
          </a:xfrm>
        </p:spPr>
        <p:txBody>
          <a:bodyPr anchor="b">
            <a:noAutofit/>
          </a:bodyPr>
          <a:lstStyle>
            <a:lvl1pPr>
              <a:lnSpc>
                <a:spcPct val="75000"/>
              </a:lnSpc>
              <a:defRPr sz="4400" b="1">
                <a:solidFill>
                  <a:srgbClr val="203864"/>
                </a:solidFill>
              </a:defRPr>
            </a:lvl1pPr>
            <a:lvl5pPr>
              <a:defRPr/>
            </a:lvl5pPr>
          </a:lstStyle>
          <a:p>
            <a:pPr lvl="0"/>
            <a:endParaRPr lang="cs-CZ"/>
          </a:p>
        </p:txBody>
      </p:sp>
    </p:spTree>
    <p:extLst>
      <p:ext uri="{BB962C8B-B14F-4D97-AF65-F5344CB8AC3E}">
        <p14:creationId xmlns:p14="http://schemas.microsoft.com/office/powerpoint/2010/main" val="413494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060840-AF91-4CEF-A443-BC543CB5C5E1}"/>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
        <p:nvSpPr>
          <p:cNvPr id="17" name="Zástupný text 10">
            <a:extLst>
              <a:ext uri="{FF2B5EF4-FFF2-40B4-BE49-F238E27FC236}">
                <a16:creationId xmlns:a16="http://schemas.microsoft.com/office/drawing/2014/main" id="{0AB3CE44-C64E-4F47-B9F1-C8A268D3149D}"/>
              </a:ext>
            </a:extLst>
          </p:cNvPr>
          <p:cNvSpPr>
            <a:spLocks noGrp="1"/>
          </p:cNvSpPr>
          <p:nvPr>
            <p:ph type="body" sz="quarter" idx="14"/>
          </p:nvPr>
        </p:nvSpPr>
        <p:spPr>
          <a:xfrm>
            <a:off x="6105524" y="1239499"/>
            <a:ext cx="5068889" cy="363889"/>
          </a:xfrm>
        </p:spPr>
        <p:txBody>
          <a:bodyPr>
            <a:normAutofit/>
          </a:bodyPr>
          <a:lstStyle>
            <a:lvl1pPr>
              <a:defRPr sz="2000" b="1">
                <a:solidFill>
                  <a:srgbClr val="06C6D0"/>
                </a:solidFill>
              </a:defRPr>
            </a:lvl1pPr>
            <a:lvl5pPr>
              <a:defRPr/>
            </a:lvl5pPr>
          </a:lstStyle>
          <a:p>
            <a:pPr lvl="0"/>
            <a:endParaRPr lang="cs-CZ"/>
          </a:p>
        </p:txBody>
      </p:sp>
      <p:sp>
        <p:nvSpPr>
          <p:cNvPr id="18" name="Zástupný text 13">
            <a:extLst>
              <a:ext uri="{FF2B5EF4-FFF2-40B4-BE49-F238E27FC236}">
                <a16:creationId xmlns:a16="http://schemas.microsoft.com/office/drawing/2014/main" id="{A8083A8F-81E0-4EF9-84B9-98D7FE87FE3A}"/>
              </a:ext>
            </a:extLst>
          </p:cNvPr>
          <p:cNvSpPr>
            <a:spLocks noGrp="1"/>
          </p:cNvSpPr>
          <p:nvPr>
            <p:ph type="body" sz="quarter" idx="18"/>
          </p:nvPr>
        </p:nvSpPr>
        <p:spPr>
          <a:xfrm>
            <a:off x="6105524" y="1680487"/>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1" name="Zástupný text 10">
            <a:extLst>
              <a:ext uri="{FF2B5EF4-FFF2-40B4-BE49-F238E27FC236}">
                <a16:creationId xmlns:a16="http://schemas.microsoft.com/office/drawing/2014/main" id="{E4AD03D2-8EDC-42DC-B43F-352918DB8730}"/>
              </a:ext>
            </a:extLst>
          </p:cNvPr>
          <p:cNvSpPr>
            <a:spLocks noGrp="1"/>
          </p:cNvSpPr>
          <p:nvPr>
            <p:ph type="body" sz="quarter" idx="19"/>
          </p:nvPr>
        </p:nvSpPr>
        <p:spPr>
          <a:xfrm>
            <a:off x="6105524" y="2997423"/>
            <a:ext cx="5068889" cy="363889"/>
          </a:xfrm>
        </p:spPr>
        <p:txBody>
          <a:bodyPr>
            <a:normAutofit/>
          </a:bodyPr>
          <a:lstStyle>
            <a:lvl1pPr>
              <a:defRPr sz="2000" b="1">
                <a:solidFill>
                  <a:srgbClr val="06C6D0"/>
                </a:solidFill>
              </a:defRPr>
            </a:lvl1pPr>
            <a:lvl5pPr>
              <a:defRPr/>
            </a:lvl5pPr>
          </a:lstStyle>
          <a:p>
            <a:pPr lvl="0"/>
            <a:endParaRPr lang="cs-CZ"/>
          </a:p>
        </p:txBody>
      </p:sp>
      <p:sp>
        <p:nvSpPr>
          <p:cNvPr id="22" name="Zástupný text 13">
            <a:extLst>
              <a:ext uri="{FF2B5EF4-FFF2-40B4-BE49-F238E27FC236}">
                <a16:creationId xmlns:a16="http://schemas.microsoft.com/office/drawing/2014/main" id="{B1D42ECC-71D4-4579-83D9-7F1D0767004E}"/>
              </a:ext>
            </a:extLst>
          </p:cNvPr>
          <p:cNvSpPr>
            <a:spLocks noGrp="1"/>
          </p:cNvSpPr>
          <p:nvPr>
            <p:ph type="body" sz="quarter" idx="20"/>
          </p:nvPr>
        </p:nvSpPr>
        <p:spPr>
          <a:xfrm>
            <a:off x="6105524" y="3438411"/>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5" name="Zástupný text 10">
            <a:extLst>
              <a:ext uri="{FF2B5EF4-FFF2-40B4-BE49-F238E27FC236}">
                <a16:creationId xmlns:a16="http://schemas.microsoft.com/office/drawing/2014/main" id="{7FFAEBF5-CCFD-4723-BA66-7BFAA0712CDB}"/>
              </a:ext>
            </a:extLst>
          </p:cNvPr>
          <p:cNvSpPr>
            <a:spLocks noGrp="1"/>
          </p:cNvSpPr>
          <p:nvPr>
            <p:ph type="body" sz="quarter" idx="21"/>
          </p:nvPr>
        </p:nvSpPr>
        <p:spPr>
          <a:xfrm>
            <a:off x="6105524" y="4739785"/>
            <a:ext cx="5068889" cy="363889"/>
          </a:xfrm>
        </p:spPr>
        <p:txBody>
          <a:bodyPr>
            <a:normAutofit/>
          </a:bodyPr>
          <a:lstStyle>
            <a:lvl1pPr>
              <a:defRPr sz="2000" b="1">
                <a:solidFill>
                  <a:srgbClr val="06C6D0"/>
                </a:solidFill>
              </a:defRPr>
            </a:lvl1pPr>
            <a:lvl5pPr>
              <a:defRPr/>
            </a:lvl5pPr>
          </a:lstStyle>
          <a:p>
            <a:pPr lvl="0"/>
            <a:endParaRPr lang="cs-CZ"/>
          </a:p>
        </p:txBody>
      </p:sp>
      <p:sp>
        <p:nvSpPr>
          <p:cNvPr id="26" name="Zástupný text 13">
            <a:extLst>
              <a:ext uri="{FF2B5EF4-FFF2-40B4-BE49-F238E27FC236}">
                <a16:creationId xmlns:a16="http://schemas.microsoft.com/office/drawing/2014/main" id="{09B16D04-B787-4140-87D9-B2CD05B22708}"/>
              </a:ext>
            </a:extLst>
          </p:cNvPr>
          <p:cNvSpPr>
            <a:spLocks noGrp="1"/>
          </p:cNvSpPr>
          <p:nvPr>
            <p:ph type="body" sz="quarter" idx="22"/>
          </p:nvPr>
        </p:nvSpPr>
        <p:spPr>
          <a:xfrm>
            <a:off x="6105524" y="5180773"/>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7" name="Zástupný text 10">
            <a:extLst>
              <a:ext uri="{FF2B5EF4-FFF2-40B4-BE49-F238E27FC236}">
                <a16:creationId xmlns:a16="http://schemas.microsoft.com/office/drawing/2014/main" id="{EE1C2862-E4D6-4BAA-9C15-85C76C6CD16D}"/>
              </a:ext>
            </a:extLst>
          </p:cNvPr>
          <p:cNvSpPr>
            <a:spLocks noGrp="1"/>
          </p:cNvSpPr>
          <p:nvPr>
            <p:ph type="body" sz="quarter" idx="16"/>
          </p:nvPr>
        </p:nvSpPr>
        <p:spPr>
          <a:xfrm>
            <a:off x="1019175" y="2657773"/>
            <a:ext cx="3043238" cy="1542454"/>
          </a:xfrm>
        </p:spPr>
        <p:txBody>
          <a:bodyPr anchor="ctr">
            <a:noAutofit/>
          </a:bodyPr>
          <a:lstStyle>
            <a:lvl1pPr>
              <a:lnSpc>
                <a:spcPct val="100000"/>
              </a:lnSpc>
              <a:defRPr sz="4400" b="1">
                <a:solidFill>
                  <a:schemeClr val="bg1"/>
                </a:solidFill>
              </a:defRPr>
            </a:lvl1pPr>
            <a:lvl5pPr>
              <a:defRPr/>
            </a:lvl5pPr>
          </a:lstStyle>
          <a:p>
            <a:pPr lvl="0"/>
            <a:endParaRPr lang="cs-CZ"/>
          </a:p>
        </p:txBody>
      </p:sp>
    </p:spTree>
    <p:extLst>
      <p:ext uri="{BB962C8B-B14F-4D97-AF65-F5344CB8AC3E}">
        <p14:creationId xmlns:p14="http://schemas.microsoft.com/office/powerpoint/2010/main" val="30262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pic>
        <p:nvPicPr>
          <p:cNvPr id="41" name="Obrázek 40" descr="Obsah obrázku exteriér&#10;&#10;Popis byl vytvořen automaticky">
            <a:extLst>
              <a:ext uri="{FF2B5EF4-FFF2-40B4-BE49-F238E27FC236}">
                <a16:creationId xmlns:a16="http://schemas.microsoft.com/office/drawing/2014/main" id="{17F35703-7516-47E1-AE70-49F542C0B84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530"/>
            <a:ext cx="12192001" cy="6851469"/>
          </a:xfrm>
          <a:prstGeom prst="rect">
            <a:avLst/>
          </a:prstGeom>
        </p:spPr>
      </p:pic>
    </p:spTree>
    <p:extLst>
      <p:ext uri="{BB962C8B-B14F-4D97-AF65-F5344CB8AC3E}">
        <p14:creationId xmlns:p14="http://schemas.microsoft.com/office/powerpoint/2010/main" val="1760703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58919865-C388-4F61-A357-2E261120240B}"/>
              </a:ext>
            </a:extLst>
          </p:cNvPr>
          <p:cNvSpPr>
            <a:spLocks noGrp="1"/>
          </p:cNvSpPr>
          <p:nvPr>
            <p:ph type="pic" sz="quarter" idx="12"/>
          </p:nvPr>
        </p:nvSpPr>
        <p:spPr>
          <a:xfrm>
            <a:off x="6603998" y="994870"/>
            <a:ext cx="4570415" cy="2443547"/>
          </a:xfrm>
          <a:prstGeom prst="round2DiagRect">
            <a:avLst>
              <a:gd name="adj1" fmla="val 0"/>
              <a:gd name="adj2" fmla="val 6403"/>
            </a:avLst>
          </a:prstGeom>
          <a:solidFill>
            <a:schemeClr val="bg2"/>
          </a:solidFill>
        </p:spPr>
        <p:txBody>
          <a:bodyPr wrap="square">
            <a:noAutofit/>
          </a:bodyPr>
          <a:lstStyle/>
          <a:p>
            <a:endParaRPr lang="en-US"/>
          </a:p>
        </p:txBody>
      </p:sp>
      <p:sp>
        <p:nvSpPr>
          <p:cNvPr id="12" name="Picture Placeholder 7">
            <a:extLst>
              <a:ext uri="{FF2B5EF4-FFF2-40B4-BE49-F238E27FC236}">
                <a16:creationId xmlns:a16="http://schemas.microsoft.com/office/drawing/2014/main" id="{4D122677-D6B2-4040-8C7A-C4536E623D32}"/>
              </a:ext>
            </a:extLst>
          </p:cNvPr>
          <p:cNvSpPr>
            <a:spLocks noGrp="1"/>
          </p:cNvSpPr>
          <p:nvPr>
            <p:ph type="pic" sz="quarter" idx="14"/>
          </p:nvPr>
        </p:nvSpPr>
        <p:spPr>
          <a:xfrm>
            <a:off x="1019177" y="3708961"/>
            <a:ext cx="4572002" cy="3149039"/>
          </a:xfrm>
          <a:prstGeom prst="round2SameRect">
            <a:avLst>
              <a:gd name="adj1" fmla="val 5778"/>
              <a:gd name="adj2" fmla="val 0"/>
            </a:avLst>
          </a:prstGeom>
          <a:solidFill>
            <a:schemeClr val="bg2"/>
          </a:solidFill>
        </p:spPr>
        <p:txBody>
          <a:bodyPr wrap="square">
            <a:noAutofit/>
          </a:bodyPr>
          <a:lstStyle/>
          <a:p>
            <a:endParaRPr lang="en-US"/>
          </a:p>
        </p:txBody>
      </p:sp>
      <p:sp>
        <p:nvSpPr>
          <p:cNvPr id="16" name="Zástupný text 10">
            <a:extLst>
              <a:ext uri="{FF2B5EF4-FFF2-40B4-BE49-F238E27FC236}">
                <a16:creationId xmlns:a16="http://schemas.microsoft.com/office/drawing/2014/main" id="{8017BDF3-4B60-492A-9BEB-B7F65CC6D7A5}"/>
              </a:ext>
            </a:extLst>
          </p:cNvPr>
          <p:cNvSpPr>
            <a:spLocks noGrp="1"/>
          </p:cNvSpPr>
          <p:nvPr>
            <p:ph type="body" sz="quarter" idx="18"/>
          </p:nvPr>
        </p:nvSpPr>
        <p:spPr>
          <a:xfrm>
            <a:off x="1016000" y="1013920"/>
            <a:ext cx="4572000" cy="363889"/>
          </a:xfrm>
        </p:spPr>
        <p:txBody>
          <a:bodyPr>
            <a:normAutofit/>
          </a:bodyPr>
          <a:lstStyle>
            <a:lvl1pPr>
              <a:defRPr sz="2000" b="1">
                <a:solidFill>
                  <a:srgbClr val="203864"/>
                </a:solidFill>
              </a:defRPr>
            </a:lvl1pPr>
            <a:lvl5pPr>
              <a:defRPr/>
            </a:lvl5pPr>
          </a:lstStyle>
          <a:p>
            <a:pPr lvl="0"/>
            <a:endParaRPr lang="cs-CZ"/>
          </a:p>
        </p:txBody>
      </p:sp>
      <p:sp>
        <p:nvSpPr>
          <p:cNvPr id="17" name="Zástupný text 13">
            <a:extLst>
              <a:ext uri="{FF2B5EF4-FFF2-40B4-BE49-F238E27FC236}">
                <a16:creationId xmlns:a16="http://schemas.microsoft.com/office/drawing/2014/main" id="{1661C0C8-6088-439D-8125-DCDFC2E4C476}"/>
              </a:ext>
            </a:extLst>
          </p:cNvPr>
          <p:cNvSpPr>
            <a:spLocks noGrp="1"/>
          </p:cNvSpPr>
          <p:nvPr>
            <p:ph type="body" sz="quarter" idx="19"/>
          </p:nvPr>
        </p:nvSpPr>
        <p:spPr>
          <a:xfrm>
            <a:off x="1017589" y="1445382"/>
            <a:ext cx="4572002" cy="1983617"/>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0" name="Zástupný text 10">
            <a:extLst>
              <a:ext uri="{FF2B5EF4-FFF2-40B4-BE49-F238E27FC236}">
                <a16:creationId xmlns:a16="http://schemas.microsoft.com/office/drawing/2014/main" id="{C1A54441-AF8F-485F-84AA-A4C3CB1F38C6}"/>
              </a:ext>
            </a:extLst>
          </p:cNvPr>
          <p:cNvSpPr>
            <a:spLocks noGrp="1"/>
          </p:cNvSpPr>
          <p:nvPr>
            <p:ph type="body" sz="quarter" idx="20"/>
          </p:nvPr>
        </p:nvSpPr>
        <p:spPr>
          <a:xfrm>
            <a:off x="6602413" y="4031175"/>
            <a:ext cx="4572000" cy="363889"/>
          </a:xfrm>
        </p:spPr>
        <p:txBody>
          <a:bodyPr>
            <a:normAutofit/>
          </a:bodyPr>
          <a:lstStyle>
            <a:lvl1pPr>
              <a:defRPr sz="2000" b="1">
                <a:solidFill>
                  <a:srgbClr val="203864"/>
                </a:solidFill>
              </a:defRPr>
            </a:lvl1pPr>
            <a:lvl5pPr>
              <a:defRPr/>
            </a:lvl5pPr>
          </a:lstStyle>
          <a:p>
            <a:pPr lvl="0"/>
            <a:endParaRPr lang="cs-CZ"/>
          </a:p>
        </p:txBody>
      </p:sp>
      <p:sp>
        <p:nvSpPr>
          <p:cNvPr id="21" name="Zástupný text 13">
            <a:extLst>
              <a:ext uri="{FF2B5EF4-FFF2-40B4-BE49-F238E27FC236}">
                <a16:creationId xmlns:a16="http://schemas.microsoft.com/office/drawing/2014/main" id="{66871C0C-0099-4777-BC77-E5B40BAC9588}"/>
              </a:ext>
            </a:extLst>
          </p:cNvPr>
          <p:cNvSpPr>
            <a:spLocks noGrp="1"/>
          </p:cNvSpPr>
          <p:nvPr>
            <p:ph type="body" sz="quarter" idx="21"/>
          </p:nvPr>
        </p:nvSpPr>
        <p:spPr>
          <a:xfrm>
            <a:off x="6604002" y="4462637"/>
            <a:ext cx="4572002" cy="1983617"/>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40868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1371600"/>
            <a:ext cx="10155238" cy="2057400"/>
          </a:xfrm>
        </p:spPr>
        <p:txBody>
          <a:bodyPr anchor="b">
            <a:noAutofit/>
          </a:bodyPr>
          <a:lstStyle>
            <a:lvl1pPr algn="ctr">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ctr">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127412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1371600"/>
            <a:ext cx="10155238" cy="2057400"/>
          </a:xfrm>
        </p:spPr>
        <p:txBody>
          <a:bodyPr anchor="b">
            <a:noAutofit/>
          </a:bodyPr>
          <a:lstStyle>
            <a:lvl1pPr algn="l">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l">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34101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2019930"/>
            <a:ext cx="10155238" cy="2057400"/>
          </a:xfrm>
        </p:spPr>
        <p:txBody>
          <a:bodyPr anchor="b">
            <a:noAutofit/>
          </a:bodyPr>
          <a:lstStyle>
            <a:lvl1pPr algn="l">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l">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384368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
        <p:nvSpPr>
          <p:cNvPr id="19" name="Zástupný text 10">
            <a:extLst>
              <a:ext uri="{FF2B5EF4-FFF2-40B4-BE49-F238E27FC236}">
                <a16:creationId xmlns:a16="http://schemas.microsoft.com/office/drawing/2014/main" id="{597144A9-610E-4D8F-9894-0E71443D4322}"/>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20" name="Zástupný text 10">
            <a:extLst>
              <a:ext uri="{FF2B5EF4-FFF2-40B4-BE49-F238E27FC236}">
                <a16:creationId xmlns:a16="http://schemas.microsoft.com/office/drawing/2014/main" id="{8DB3ACC4-79A7-4BB3-B846-3DFE4E42317A}"/>
              </a:ext>
            </a:extLst>
          </p:cNvPr>
          <p:cNvSpPr>
            <a:spLocks noGrp="1"/>
          </p:cNvSpPr>
          <p:nvPr>
            <p:ph type="body" sz="quarter" idx="14"/>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21" name="Zástupný text 10">
            <a:extLst>
              <a:ext uri="{FF2B5EF4-FFF2-40B4-BE49-F238E27FC236}">
                <a16:creationId xmlns:a16="http://schemas.microsoft.com/office/drawing/2014/main" id="{78F739AC-ED52-41F2-8A1A-00A55E86D0E7}"/>
              </a:ext>
            </a:extLst>
          </p:cNvPr>
          <p:cNvSpPr>
            <a:spLocks noGrp="1"/>
          </p:cNvSpPr>
          <p:nvPr>
            <p:ph type="body" sz="quarter" idx="17"/>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Tree>
    <p:extLst>
      <p:ext uri="{BB962C8B-B14F-4D97-AF65-F5344CB8AC3E}">
        <p14:creationId xmlns:p14="http://schemas.microsoft.com/office/powerpoint/2010/main" val="9120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7" name="Rectangle 74">
            <a:extLst>
              <a:ext uri="{FF2B5EF4-FFF2-40B4-BE49-F238E27FC236}">
                <a16:creationId xmlns:a16="http://schemas.microsoft.com/office/drawing/2014/main" id="{33F8A8CA-F3E1-4FA0-8904-44AC19E322B5}"/>
              </a:ext>
            </a:extLst>
          </p:cNvPr>
          <p:cNvSpPr/>
          <p:nvPr userDrawn="1"/>
        </p:nvSpPr>
        <p:spPr>
          <a:xfrm>
            <a:off x="7963223"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6">
            <a:extLst>
              <a:ext uri="{FF2B5EF4-FFF2-40B4-BE49-F238E27FC236}">
                <a16:creationId xmlns:a16="http://schemas.microsoft.com/office/drawing/2014/main" id="{3E5F29FC-4233-4BE3-9AA8-05C5CE135B8F}"/>
              </a:ext>
            </a:extLst>
          </p:cNvPr>
          <p:cNvSpPr>
            <a:spLocks noGrp="1"/>
          </p:cNvSpPr>
          <p:nvPr>
            <p:ph type="pic" sz="quarter" idx="13"/>
          </p:nvPr>
        </p:nvSpPr>
        <p:spPr>
          <a:xfrm>
            <a:off x="9337981" y="-944287"/>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rgbClr val="203864"/>
          </a:solidFill>
        </p:spPr>
        <p:txBody>
          <a:bodyPr wrap="square">
            <a:noAutofit/>
          </a:bodyPr>
          <a:lstStyle/>
          <a:p>
            <a:endParaRPr lang="en-US"/>
          </a:p>
        </p:txBody>
      </p:sp>
      <p:sp>
        <p:nvSpPr>
          <p:cNvPr id="7" name="Picture Placeholder 6"/>
          <p:cNvSpPr>
            <a:spLocks noGrp="1"/>
          </p:cNvSpPr>
          <p:nvPr>
            <p:ph type="pic" sz="quarter" idx="12"/>
          </p:nvPr>
        </p:nvSpPr>
        <p:spPr>
          <a:xfrm>
            <a:off x="6472492" y="1138492"/>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chemeClr val="bg2">
              <a:lumMod val="90000"/>
            </a:schemeClr>
          </a:solidFill>
        </p:spPr>
        <p:txBody>
          <a:bodyPr wrap="square">
            <a:noAutofit/>
          </a:bodyPr>
          <a:lstStyle/>
          <a:p>
            <a:endParaRPr lang="en-US"/>
          </a:p>
        </p:txBody>
      </p:sp>
      <p:sp>
        <p:nvSpPr>
          <p:cNvPr id="15" name="Zástupný text 10">
            <a:extLst>
              <a:ext uri="{FF2B5EF4-FFF2-40B4-BE49-F238E27FC236}">
                <a16:creationId xmlns:a16="http://schemas.microsoft.com/office/drawing/2014/main" id="{2F34AE87-80D7-4803-A297-FE0F90DDA8A5}"/>
              </a:ext>
            </a:extLst>
          </p:cNvPr>
          <p:cNvSpPr>
            <a:spLocks noGrp="1"/>
          </p:cNvSpPr>
          <p:nvPr>
            <p:ph type="body" sz="quarter" idx="16"/>
          </p:nvPr>
        </p:nvSpPr>
        <p:spPr>
          <a:xfrm>
            <a:off x="1023936" y="1138492"/>
            <a:ext cx="4695573" cy="2423891"/>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9" name="Zástupný text 10">
            <a:extLst>
              <a:ext uri="{FF2B5EF4-FFF2-40B4-BE49-F238E27FC236}">
                <a16:creationId xmlns:a16="http://schemas.microsoft.com/office/drawing/2014/main" id="{80889F0C-4ADE-4AA0-93B0-CD316802B223}"/>
              </a:ext>
            </a:extLst>
          </p:cNvPr>
          <p:cNvSpPr>
            <a:spLocks noGrp="1"/>
          </p:cNvSpPr>
          <p:nvPr>
            <p:ph type="body" sz="quarter" idx="14"/>
          </p:nvPr>
        </p:nvSpPr>
        <p:spPr>
          <a:xfrm>
            <a:off x="1031878" y="3704108"/>
            <a:ext cx="4694100" cy="363889"/>
          </a:xfrm>
        </p:spPr>
        <p:txBody>
          <a:bodyPr>
            <a:normAutofit/>
          </a:bodyPr>
          <a:lstStyle>
            <a:lvl1pPr>
              <a:defRPr sz="2000" b="1">
                <a:solidFill>
                  <a:srgbClr val="203864"/>
                </a:solidFill>
              </a:defRPr>
            </a:lvl1pPr>
            <a:lvl5pPr>
              <a:defRPr/>
            </a:lvl5pPr>
          </a:lstStyle>
          <a:p>
            <a:pPr lvl="0"/>
            <a:endParaRPr lang="cs-CZ"/>
          </a:p>
        </p:txBody>
      </p:sp>
      <p:sp>
        <p:nvSpPr>
          <p:cNvPr id="20" name="Zástupný text 13">
            <a:extLst>
              <a:ext uri="{FF2B5EF4-FFF2-40B4-BE49-F238E27FC236}">
                <a16:creationId xmlns:a16="http://schemas.microsoft.com/office/drawing/2014/main" id="{B5AD9ACE-A409-4025-BA55-54548EFC559E}"/>
              </a:ext>
            </a:extLst>
          </p:cNvPr>
          <p:cNvSpPr>
            <a:spLocks noGrp="1"/>
          </p:cNvSpPr>
          <p:nvPr>
            <p:ph type="body" sz="quarter" idx="18"/>
          </p:nvPr>
        </p:nvSpPr>
        <p:spPr>
          <a:xfrm>
            <a:off x="1033467" y="4135571"/>
            <a:ext cx="4694102"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2790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12" name="Rectangle 74">
            <a:extLst>
              <a:ext uri="{FF2B5EF4-FFF2-40B4-BE49-F238E27FC236}">
                <a16:creationId xmlns:a16="http://schemas.microsoft.com/office/drawing/2014/main" id="{787DD370-3740-46F7-97FD-A4AFC68ED44A}"/>
              </a:ext>
            </a:extLst>
          </p:cNvPr>
          <p:cNvSpPr/>
          <p:nvPr userDrawn="1"/>
        </p:nvSpPr>
        <p:spPr>
          <a:xfrm>
            <a:off x="7113588" y="380999"/>
            <a:ext cx="5714634" cy="6080530"/>
          </a:xfrm>
          <a:prstGeom prst="roundRect">
            <a:avLst>
              <a:gd name="adj" fmla="val 2666"/>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Freeform 5"/>
          <p:cNvSpPr>
            <a:spLocks noGrp="1"/>
          </p:cNvSpPr>
          <p:nvPr>
            <p:ph type="pic" sz="quarter" idx="16"/>
          </p:nvPr>
        </p:nvSpPr>
        <p:spPr>
          <a:xfrm>
            <a:off x="5579445" y="115740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
        <p:nvSpPr>
          <p:cNvPr id="15" name="Zástupný text 10">
            <a:extLst>
              <a:ext uri="{FF2B5EF4-FFF2-40B4-BE49-F238E27FC236}">
                <a16:creationId xmlns:a16="http://schemas.microsoft.com/office/drawing/2014/main" id="{8043E363-7E0D-4A43-801E-8AE68193A6F2}"/>
              </a:ext>
            </a:extLst>
          </p:cNvPr>
          <p:cNvSpPr>
            <a:spLocks noGrp="1"/>
          </p:cNvSpPr>
          <p:nvPr>
            <p:ph type="body" sz="quarter" idx="17" hasCustomPrompt="1"/>
          </p:nvPr>
        </p:nvSpPr>
        <p:spPr>
          <a:xfrm>
            <a:off x="8460326" y="1824154"/>
            <a:ext cx="2714087" cy="1113406"/>
          </a:xfrm>
        </p:spPr>
        <p:txBody>
          <a:bodyPr anchor="b">
            <a:noAutofit/>
          </a:bodyPr>
          <a:lstStyle>
            <a:lvl1pPr>
              <a:lnSpc>
                <a:spcPct val="50000"/>
              </a:lnSpc>
              <a:defRPr sz="2000" b="1">
                <a:solidFill>
                  <a:schemeClr val="bg1"/>
                </a:solidFill>
              </a:defRPr>
            </a:lvl1pPr>
            <a:lvl5pPr>
              <a:defRPr/>
            </a:lvl5pPr>
          </a:lstStyle>
          <a:p>
            <a:pPr lvl="0"/>
            <a:r>
              <a:rPr lang="cs-CZ" err="1"/>
              <a:t>Better</a:t>
            </a:r>
            <a:r>
              <a:rPr lang="cs-CZ"/>
              <a:t> mobile</a:t>
            </a:r>
          </a:p>
          <a:p>
            <a:pPr lvl="0"/>
            <a:r>
              <a:rPr lang="cs-CZ" err="1"/>
              <a:t>experience</a:t>
            </a:r>
            <a:endParaRPr lang="cs-CZ"/>
          </a:p>
        </p:txBody>
      </p:sp>
      <p:sp>
        <p:nvSpPr>
          <p:cNvPr id="16" name="Zástupný text 10">
            <a:extLst>
              <a:ext uri="{FF2B5EF4-FFF2-40B4-BE49-F238E27FC236}">
                <a16:creationId xmlns:a16="http://schemas.microsoft.com/office/drawing/2014/main" id="{5D0AFBE8-D359-4415-8916-3537C82DA64E}"/>
              </a:ext>
            </a:extLst>
          </p:cNvPr>
          <p:cNvSpPr>
            <a:spLocks noGrp="1"/>
          </p:cNvSpPr>
          <p:nvPr>
            <p:ph type="body" sz="quarter" idx="23"/>
          </p:nvPr>
        </p:nvSpPr>
        <p:spPr>
          <a:xfrm>
            <a:off x="8458738" y="3139461"/>
            <a:ext cx="2714087" cy="2104955"/>
          </a:xfrm>
        </p:spPr>
        <p:txBody>
          <a:bodyPr anchor="t">
            <a:noAutofit/>
          </a:bodyPr>
          <a:lstStyle>
            <a:lvl1pPr>
              <a:lnSpc>
                <a:spcPct val="75000"/>
              </a:lnSpc>
              <a:defRPr sz="1200" b="0">
                <a:solidFill>
                  <a:schemeClr val="bg1"/>
                </a:solidFill>
              </a:defRPr>
            </a:lvl1pPr>
            <a:lvl5pPr>
              <a:defRPr/>
            </a:lvl5pPr>
          </a:lstStyle>
          <a:p>
            <a:pPr lvl="0"/>
            <a:endParaRPr lang="cs-CZ"/>
          </a:p>
        </p:txBody>
      </p:sp>
      <p:sp>
        <p:nvSpPr>
          <p:cNvPr id="20" name="Zástupný text 10">
            <a:extLst>
              <a:ext uri="{FF2B5EF4-FFF2-40B4-BE49-F238E27FC236}">
                <a16:creationId xmlns:a16="http://schemas.microsoft.com/office/drawing/2014/main" id="{8CB19D74-DB8F-427A-9DF9-A3B1B1A3B556}"/>
              </a:ext>
            </a:extLst>
          </p:cNvPr>
          <p:cNvSpPr>
            <a:spLocks noGrp="1"/>
          </p:cNvSpPr>
          <p:nvPr>
            <p:ph type="body" sz="quarter" idx="24"/>
          </p:nvPr>
        </p:nvSpPr>
        <p:spPr>
          <a:xfrm>
            <a:off x="1020760" y="1157404"/>
            <a:ext cx="4062418" cy="3195707"/>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21" name="Zástupný text 13">
            <a:extLst>
              <a:ext uri="{FF2B5EF4-FFF2-40B4-BE49-F238E27FC236}">
                <a16:creationId xmlns:a16="http://schemas.microsoft.com/office/drawing/2014/main" id="{D26240B8-314C-41D6-809C-EA03E051ED86}"/>
              </a:ext>
            </a:extLst>
          </p:cNvPr>
          <p:cNvSpPr>
            <a:spLocks noGrp="1"/>
          </p:cNvSpPr>
          <p:nvPr>
            <p:ph type="body" sz="quarter" idx="18"/>
          </p:nvPr>
        </p:nvSpPr>
        <p:spPr>
          <a:xfrm>
            <a:off x="1021396" y="4571980"/>
            <a:ext cx="406114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09044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3" name="Rectangle 74">
            <a:extLst>
              <a:ext uri="{FF2B5EF4-FFF2-40B4-BE49-F238E27FC236}">
                <a16:creationId xmlns:a16="http://schemas.microsoft.com/office/drawing/2014/main" id="{D1EA99B9-A52A-40A0-BBA4-8064D0178150}"/>
              </a:ext>
            </a:extLst>
          </p:cNvPr>
          <p:cNvSpPr/>
          <p:nvPr userDrawn="1"/>
        </p:nvSpPr>
        <p:spPr>
          <a:xfrm>
            <a:off x="-1122458" y="388735"/>
            <a:ext cx="5714634" cy="6080530"/>
          </a:xfrm>
          <a:prstGeom prst="roundRect">
            <a:avLst>
              <a:gd name="adj" fmla="val 2694"/>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
            <a:extLst>
              <a:ext uri="{FF2B5EF4-FFF2-40B4-BE49-F238E27FC236}">
                <a16:creationId xmlns:a16="http://schemas.microsoft.com/office/drawing/2014/main" id="{B41322C3-AFF9-4422-B724-899DFA0EB489}"/>
              </a:ext>
            </a:extLst>
          </p:cNvPr>
          <p:cNvGrpSpPr/>
          <p:nvPr userDrawn="1"/>
        </p:nvGrpSpPr>
        <p:grpSpPr>
          <a:xfrm>
            <a:off x="-1476816" y="990600"/>
            <a:ext cx="9077124" cy="5239657"/>
            <a:chOff x="2738438" y="30163"/>
            <a:chExt cx="11828463" cy="6827838"/>
          </a:xfrm>
        </p:grpSpPr>
        <p:sp>
          <p:nvSpPr>
            <p:cNvPr id="11" name="Freeform 11">
              <a:extLst>
                <a:ext uri="{FF2B5EF4-FFF2-40B4-BE49-F238E27FC236}">
                  <a16:creationId xmlns:a16="http://schemas.microsoft.com/office/drawing/2014/main" id="{2E57BF6B-6D59-4BF6-8BFC-DC5E20B2737D}"/>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4EF1144D-FD69-4F31-AE3A-6160E57EEE37}"/>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9EC821F8-D006-4309-8992-69D821BEFE60}"/>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64D80D0F-D976-49F7-A8AE-A0C15C6226D2}"/>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5516805D-8727-4829-B4A0-3E6ADBFB9DA3}"/>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211C2641-0FEC-4B5C-8E30-4E0CBFE95E8E}"/>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46359A65-A8C3-4197-B55B-6CAF61702F32}"/>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Picture Placeholder 4"/>
          <p:cNvSpPr>
            <a:spLocks noGrp="1"/>
          </p:cNvSpPr>
          <p:nvPr>
            <p:ph type="pic" sz="quarter" idx="11"/>
          </p:nvPr>
        </p:nvSpPr>
        <p:spPr>
          <a:xfrm>
            <a:off x="-351159" y="1376784"/>
            <a:ext cx="6828249" cy="4271156"/>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txBody>
          <a:bodyPr wrap="square">
            <a:noAutofit/>
          </a:bodyPr>
          <a:lstStyle/>
          <a:p>
            <a:endParaRPr lang="en-US"/>
          </a:p>
        </p:txBody>
      </p:sp>
      <p:sp>
        <p:nvSpPr>
          <p:cNvPr id="4" name="Zástupný text 10">
            <a:extLst>
              <a:ext uri="{FF2B5EF4-FFF2-40B4-BE49-F238E27FC236}">
                <a16:creationId xmlns:a16="http://schemas.microsoft.com/office/drawing/2014/main" id="{95EBF1F4-F479-4476-A76D-9D08FB10F7D6}"/>
              </a:ext>
            </a:extLst>
          </p:cNvPr>
          <p:cNvSpPr>
            <a:spLocks noGrp="1"/>
          </p:cNvSpPr>
          <p:nvPr>
            <p:ph type="body" sz="quarter" idx="16"/>
          </p:nvPr>
        </p:nvSpPr>
        <p:spPr>
          <a:xfrm>
            <a:off x="7121520" y="1138492"/>
            <a:ext cx="4062418" cy="2423891"/>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6" name="Zástupný text 10">
            <a:extLst>
              <a:ext uri="{FF2B5EF4-FFF2-40B4-BE49-F238E27FC236}">
                <a16:creationId xmlns:a16="http://schemas.microsoft.com/office/drawing/2014/main" id="{2BE1A56F-007A-4AE8-8BA7-8A402D004FBE}"/>
              </a:ext>
            </a:extLst>
          </p:cNvPr>
          <p:cNvSpPr>
            <a:spLocks noGrp="1"/>
          </p:cNvSpPr>
          <p:nvPr>
            <p:ph type="body" sz="quarter" idx="14"/>
          </p:nvPr>
        </p:nvSpPr>
        <p:spPr>
          <a:xfrm>
            <a:off x="7129462" y="3704108"/>
            <a:ext cx="4061144" cy="363889"/>
          </a:xfrm>
        </p:spPr>
        <p:txBody>
          <a:bodyPr>
            <a:normAutofit/>
          </a:bodyPr>
          <a:lstStyle>
            <a:lvl1pPr>
              <a:defRPr sz="2000" b="1">
                <a:solidFill>
                  <a:srgbClr val="203864"/>
                </a:solidFill>
              </a:defRPr>
            </a:lvl1pPr>
            <a:lvl5pPr>
              <a:defRPr/>
            </a:lvl5pPr>
          </a:lstStyle>
          <a:p>
            <a:pPr lvl="0"/>
            <a:endParaRPr lang="cs-CZ"/>
          </a:p>
        </p:txBody>
      </p:sp>
      <p:sp>
        <p:nvSpPr>
          <p:cNvPr id="7" name="Zástupný text 13">
            <a:extLst>
              <a:ext uri="{FF2B5EF4-FFF2-40B4-BE49-F238E27FC236}">
                <a16:creationId xmlns:a16="http://schemas.microsoft.com/office/drawing/2014/main" id="{2ACB57DD-6B97-4269-9F9F-8BB1892C607C}"/>
              </a:ext>
            </a:extLst>
          </p:cNvPr>
          <p:cNvSpPr>
            <a:spLocks noGrp="1"/>
          </p:cNvSpPr>
          <p:nvPr>
            <p:ph type="body" sz="quarter" idx="18"/>
          </p:nvPr>
        </p:nvSpPr>
        <p:spPr>
          <a:xfrm>
            <a:off x="7131050" y="4135571"/>
            <a:ext cx="406114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1252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0" name="Rectangle 73">
            <a:extLst>
              <a:ext uri="{FF2B5EF4-FFF2-40B4-BE49-F238E27FC236}">
                <a16:creationId xmlns:a16="http://schemas.microsoft.com/office/drawing/2014/main" id="{E7820BD1-C00E-451A-BCD5-A87DE8065B43}"/>
              </a:ext>
            </a:extLst>
          </p:cNvPr>
          <p:cNvSpPr/>
          <p:nvPr userDrawn="1"/>
        </p:nvSpPr>
        <p:spPr>
          <a:xfrm>
            <a:off x="0" y="4144159"/>
            <a:ext cx="12192000" cy="271384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
            <a:extLst>
              <a:ext uri="{FF2B5EF4-FFF2-40B4-BE49-F238E27FC236}">
                <a16:creationId xmlns:a16="http://schemas.microsoft.com/office/drawing/2014/main" id="{0B73D30F-ACEB-49E2-A772-8CEFCB823F1D}"/>
              </a:ext>
            </a:extLst>
          </p:cNvPr>
          <p:cNvGrpSpPr/>
          <p:nvPr userDrawn="1"/>
        </p:nvGrpSpPr>
        <p:grpSpPr>
          <a:xfrm>
            <a:off x="2704880" y="473793"/>
            <a:ext cx="6782241" cy="3914964"/>
            <a:chOff x="2738438" y="30163"/>
            <a:chExt cx="11828463" cy="6827838"/>
          </a:xfrm>
        </p:grpSpPr>
        <p:sp>
          <p:nvSpPr>
            <p:cNvPr id="12" name="Freeform 11">
              <a:extLst>
                <a:ext uri="{FF2B5EF4-FFF2-40B4-BE49-F238E27FC236}">
                  <a16:creationId xmlns:a16="http://schemas.microsoft.com/office/drawing/2014/main" id="{63750D9D-377B-49C9-BA8F-75A598DF5649}"/>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5E35F6A5-996C-43F7-8375-388FF872A211}"/>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F68705EA-833F-410C-8B1F-DE9DE7B3BED1}"/>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79FBE632-496C-4914-8C32-E46317B78D63}"/>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11A8363B-D7C7-449B-893E-3C8B1A440E10}"/>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89886EEE-1E61-491F-9EC7-F6ABA29C2E87}"/>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id="{67589FD9-1963-4FD0-9B43-B484946D1792}"/>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Picture Placeholder 3"/>
          <p:cNvSpPr>
            <a:spLocks noGrp="1"/>
          </p:cNvSpPr>
          <p:nvPr>
            <p:ph type="pic" sz="quarter" idx="11"/>
          </p:nvPr>
        </p:nvSpPr>
        <p:spPr>
          <a:xfrm>
            <a:off x="3545947" y="76312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
        <p:nvSpPr>
          <p:cNvPr id="3" name="Zástupný text 10">
            <a:extLst>
              <a:ext uri="{FF2B5EF4-FFF2-40B4-BE49-F238E27FC236}">
                <a16:creationId xmlns:a16="http://schemas.microsoft.com/office/drawing/2014/main" id="{438A1F0F-8CF3-4474-8729-9197086685C7}"/>
              </a:ext>
            </a:extLst>
          </p:cNvPr>
          <p:cNvSpPr>
            <a:spLocks noGrp="1"/>
          </p:cNvSpPr>
          <p:nvPr>
            <p:ph type="body" sz="quarter" idx="14"/>
          </p:nvPr>
        </p:nvSpPr>
        <p:spPr>
          <a:xfrm>
            <a:off x="1017587"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5" name="Zástupný text 13">
            <a:extLst>
              <a:ext uri="{FF2B5EF4-FFF2-40B4-BE49-F238E27FC236}">
                <a16:creationId xmlns:a16="http://schemas.microsoft.com/office/drawing/2014/main" id="{6337D3F3-851E-4957-8518-5F96C07A57CE}"/>
              </a:ext>
            </a:extLst>
          </p:cNvPr>
          <p:cNvSpPr>
            <a:spLocks noGrp="1"/>
          </p:cNvSpPr>
          <p:nvPr>
            <p:ph type="body" sz="quarter" idx="18"/>
          </p:nvPr>
        </p:nvSpPr>
        <p:spPr>
          <a:xfrm>
            <a:off x="1019175"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
        <p:nvSpPr>
          <p:cNvPr id="6" name="Zástupný text 10">
            <a:extLst>
              <a:ext uri="{FF2B5EF4-FFF2-40B4-BE49-F238E27FC236}">
                <a16:creationId xmlns:a16="http://schemas.microsoft.com/office/drawing/2014/main" id="{D3256933-6550-4A6C-A5BC-0E71CA485A27}"/>
              </a:ext>
            </a:extLst>
          </p:cNvPr>
          <p:cNvSpPr>
            <a:spLocks noGrp="1"/>
          </p:cNvSpPr>
          <p:nvPr>
            <p:ph type="body" sz="quarter" idx="19"/>
          </p:nvPr>
        </p:nvSpPr>
        <p:spPr>
          <a:xfrm>
            <a:off x="4466650"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7" name="Zástupný text 13">
            <a:extLst>
              <a:ext uri="{FF2B5EF4-FFF2-40B4-BE49-F238E27FC236}">
                <a16:creationId xmlns:a16="http://schemas.microsoft.com/office/drawing/2014/main" id="{08E975CF-EF78-4E47-BA75-2F4D8A88736E}"/>
              </a:ext>
            </a:extLst>
          </p:cNvPr>
          <p:cNvSpPr>
            <a:spLocks noGrp="1"/>
          </p:cNvSpPr>
          <p:nvPr>
            <p:ph type="body" sz="quarter" idx="20"/>
          </p:nvPr>
        </p:nvSpPr>
        <p:spPr>
          <a:xfrm>
            <a:off x="4468238"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
        <p:nvSpPr>
          <p:cNvPr id="8" name="Zástupný text 10">
            <a:extLst>
              <a:ext uri="{FF2B5EF4-FFF2-40B4-BE49-F238E27FC236}">
                <a16:creationId xmlns:a16="http://schemas.microsoft.com/office/drawing/2014/main" id="{D704F24E-0B4F-4FA7-9405-B109A3B4DEB7}"/>
              </a:ext>
            </a:extLst>
          </p:cNvPr>
          <p:cNvSpPr>
            <a:spLocks noGrp="1"/>
          </p:cNvSpPr>
          <p:nvPr>
            <p:ph type="body" sz="quarter" idx="21"/>
          </p:nvPr>
        </p:nvSpPr>
        <p:spPr>
          <a:xfrm>
            <a:off x="7910944"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9" name="Zástupný text 13">
            <a:extLst>
              <a:ext uri="{FF2B5EF4-FFF2-40B4-BE49-F238E27FC236}">
                <a16:creationId xmlns:a16="http://schemas.microsoft.com/office/drawing/2014/main" id="{E2A3AE18-FB18-46BE-A4C8-6D12791146EE}"/>
              </a:ext>
            </a:extLst>
          </p:cNvPr>
          <p:cNvSpPr>
            <a:spLocks noGrp="1"/>
          </p:cNvSpPr>
          <p:nvPr>
            <p:ph type="body" sz="quarter" idx="22"/>
          </p:nvPr>
        </p:nvSpPr>
        <p:spPr>
          <a:xfrm>
            <a:off x="7912532"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Tree>
    <p:extLst>
      <p:ext uri="{BB962C8B-B14F-4D97-AF65-F5344CB8AC3E}">
        <p14:creationId xmlns:p14="http://schemas.microsoft.com/office/powerpoint/2010/main" val="257639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
        <p:nvSpPr>
          <p:cNvPr id="6" name="Zástupný text 10">
            <a:extLst>
              <a:ext uri="{FF2B5EF4-FFF2-40B4-BE49-F238E27FC236}">
                <a16:creationId xmlns:a16="http://schemas.microsoft.com/office/drawing/2014/main" id="{A275FFCD-72AA-45A9-9AD0-7F9FD1AE3C95}"/>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8" name="Zástupný text 10">
            <a:extLst>
              <a:ext uri="{FF2B5EF4-FFF2-40B4-BE49-F238E27FC236}">
                <a16:creationId xmlns:a16="http://schemas.microsoft.com/office/drawing/2014/main" id="{D0A740D0-ED97-4FF0-A164-8646AE4D966F}"/>
              </a:ext>
            </a:extLst>
          </p:cNvPr>
          <p:cNvSpPr>
            <a:spLocks noGrp="1"/>
          </p:cNvSpPr>
          <p:nvPr>
            <p:ph type="body" sz="quarter" idx="14"/>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11" name="Zástupný text 10">
            <a:extLst>
              <a:ext uri="{FF2B5EF4-FFF2-40B4-BE49-F238E27FC236}">
                <a16:creationId xmlns:a16="http://schemas.microsoft.com/office/drawing/2014/main" id="{A30D145D-B038-4D73-A7EC-2064D34405B5}"/>
              </a:ext>
            </a:extLst>
          </p:cNvPr>
          <p:cNvSpPr>
            <a:spLocks noGrp="1"/>
          </p:cNvSpPr>
          <p:nvPr>
            <p:ph type="body" sz="quarter" idx="17"/>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
        <p:nvSpPr>
          <p:cNvPr id="12" name="Zástupný symbol obrázku 15">
            <a:extLst>
              <a:ext uri="{FF2B5EF4-FFF2-40B4-BE49-F238E27FC236}">
                <a16:creationId xmlns:a16="http://schemas.microsoft.com/office/drawing/2014/main" id="{A3023098-1657-46CA-AB8D-19D6A317DEA5}"/>
              </a:ext>
            </a:extLst>
          </p:cNvPr>
          <p:cNvSpPr>
            <a:spLocks noGrp="1"/>
          </p:cNvSpPr>
          <p:nvPr>
            <p:ph type="pic" sz="quarter" idx="4294967295"/>
          </p:nvPr>
        </p:nvSpPr>
        <p:spPr>
          <a:xfrm>
            <a:off x="8008102" y="1034420"/>
            <a:ext cx="2295207" cy="4884408"/>
          </a:xfrm>
        </p:spPr>
      </p:sp>
    </p:spTree>
    <p:extLst>
      <p:ext uri="{BB962C8B-B14F-4D97-AF65-F5344CB8AC3E}">
        <p14:creationId xmlns:p14="http://schemas.microsoft.com/office/powerpoint/2010/main" val="121413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915177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p:spPr>
        <p:txBody>
          <a:bodyPr wrap="square">
            <a:noAutofit/>
          </a:bodyPr>
          <a:lstStyle/>
          <a:p>
            <a:endParaRPr lang="en-US"/>
          </a:p>
        </p:txBody>
      </p:sp>
      <p:sp>
        <p:nvSpPr>
          <p:cNvPr id="6" name="Zástupný text 10">
            <a:extLst>
              <a:ext uri="{FF2B5EF4-FFF2-40B4-BE49-F238E27FC236}">
                <a16:creationId xmlns:a16="http://schemas.microsoft.com/office/drawing/2014/main" id="{8FB4ED58-23B5-4CA6-9640-A73C9B7A254D}"/>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8" name="Zástupný text 10">
            <a:extLst>
              <a:ext uri="{FF2B5EF4-FFF2-40B4-BE49-F238E27FC236}">
                <a16:creationId xmlns:a16="http://schemas.microsoft.com/office/drawing/2014/main" id="{57A658E6-9FA0-4634-823A-D5E3ACF6B4F0}"/>
              </a:ext>
            </a:extLst>
          </p:cNvPr>
          <p:cNvSpPr>
            <a:spLocks noGrp="1"/>
          </p:cNvSpPr>
          <p:nvPr>
            <p:ph type="body" sz="quarter" idx="17"/>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11" name="Zástupný text 10">
            <a:extLst>
              <a:ext uri="{FF2B5EF4-FFF2-40B4-BE49-F238E27FC236}">
                <a16:creationId xmlns:a16="http://schemas.microsoft.com/office/drawing/2014/main" id="{E2E3F26B-907E-4A83-8DEF-935FC0AD9609}"/>
              </a:ext>
            </a:extLst>
          </p:cNvPr>
          <p:cNvSpPr>
            <a:spLocks noGrp="1"/>
          </p:cNvSpPr>
          <p:nvPr>
            <p:ph type="body" sz="quarter" idx="18"/>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
        <p:nvSpPr>
          <p:cNvPr id="18" name="Picture Placeholder 3">
            <a:extLst>
              <a:ext uri="{FF2B5EF4-FFF2-40B4-BE49-F238E27FC236}">
                <a16:creationId xmlns:a16="http://schemas.microsoft.com/office/drawing/2014/main" id="{63105768-7370-41A2-B3B4-32C520B10046}"/>
              </a:ext>
            </a:extLst>
          </p:cNvPr>
          <p:cNvSpPr>
            <a:spLocks noGrp="1"/>
          </p:cNvSpPr>
          <p:nvPr>
            <p:ph type="pic" sz="quarter" idx="14"/>
          </p:nvPr>
        </p:nvSpPr>
        <p:spPr>
          <a:xfrm>
            <a:off x="6598708" y="176461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529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13" name="Rectangle 74">
            <a:extLst>
              <a:ext uri="{FF2B5EF4-FFF2-40B4-BE49-F238E27FC236}">
                <a16:creationId xmlns:a16="http://schemas.microsoft.com/office/drawing/2014/main" id="{25D99185-6A59-45C7-8E20-C6BA49EF943B}"/>
              </a:ext>
            </a:extLst>
          </p:cNvPr>
          <p:cNvSpPr/>
          <p:nvPr userDrawn="1"/>
        </p:nvSpPr>
        <p:spPr>
          <a:xfrm>
            <a:off x="-1666552"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
            <a:extLst>
              <a:ext uri="{FF2B5EF4-FFF2-40B4-BE49-F238E27FC236}">
                <a16:creationId xmlns:a16="http://schemas.microsoft.com/office/drawing/2014/main" id="{52AAF837-B677-43DE-A59F-A4DA65436E33}"/>
              </a:ext>
            </a:extLst>
          </p:cNvPr>
          <p:cNvGrpSpPr/>
          <p:nvPr userDrawn="1"/>
        </p:nvGrpSpPr>
        <p:grpSpPr>
          <a:xfrm>
            <a:off x="-2508874" y="1238250"/>
            <a:ext cx="7590462" cy="4381500"/>
            <a:chOff x="2738438" y="30163"/>
            <a:chExt cx="11828463" cy="6827838"/>
          </a:xfrm>
        </p:grpSpPr>
        <p:sp>
          <p:nvSpPr>
            <p:cNvPr id="8" name="Freeform 11">
              <a:extLst>
                <a:ext uri="{FF2B5EF4-FFF2-40B4-BE49-F238E27FC236}">
                  <a16:creationId xmlns:a16="http://schemas.microsoft.com/office/drawing/2014/main" id="{7DBDB893-DFB9-4C63-A59A-B62E20F38883}"/>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a:extLst>
                <a:ext uri="{FF2B5EF4-FFF2-40B4-BE49-F238E27FC236}">
                  <a16:creationId xmlns:a16="http://schemas.microsoft.com/office/drawing/2014/main" id="{24ACAD41-9CA2-4464-99AB-B99F1154DB52}"/>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7DE23A4A-BDA2-44C5-802F-55639AFB1CD0}"/>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51C30CBB-1705-47F4-B149-CAE20684F9B3}"/>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FC430B69-9EED-4ED7-8367-E2BE6836AFB3}"/>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B1AA063A-9688-46A8-8DBE-99FF0FCDA673}"/>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EC75F417-8BFF-4056-A22D-5B766F8FBE8F}"/>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Rectangle 74">
            <a:extLst>
              <a:ext uri="{FF2B5EF4-FFF2-40B4-BE49-F238E27FC236}">
                <a16:creationId xmlns:a16="http://schemas.microsoft.com/office/drawing/2014/main" id="{90160CD2-1103-4AD8-BF94-951072D8A1A6}"/>
              </a:ext>
            </a:extLst>
          </p:cNvPr>
          <p:cNvSpPr/>
          <p:nvPr userDrawn="1"/>
        </p:nvSpPr>
        <p:spPr>
          <a:xfrm>
            <a:off x="8963025"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noGrp="1"/>
          </p:cNvSpPr>
          <p:nvPr>
            <p:ph type="pic" sz="quarter" idx="16"/>
          </p:nvPr>
        </p:nvSpPr>
        <p:spPr>
          <a:xfrm>
            <a:off x="9551995" y="116375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
        <p:nvSpPr>
          <p:cNvPr id="11" name="Zástupný symbol obrázku 12">
            <a:extLst>
              <a:ext uri="{FF2B5EF4-FFF2-40B4-BE49-F238E27FC236}">
                <a16:creationId xmlns:a16="http://schemas.microsoft.com/office/drawing/2014/main" id="{55D09B26-206C-46BE-B463-5CA41ECAFF39}"/>
              </a:ext>
            </a:extLst>
          </p:cNvPr>
          <p:cNvSpPr>
            <a:spLocks noGrp="1"/>
          </p:cNvSpPr>
          <p:nvPr>
            <p:ph type="pic" sz="quarter" idx="4294967295"/>
          </p:nvPr>
        </p:nvSpPr>
        <p:spPr>
          <a:xfrm>
            <a:off x="-1567580" y="1567534"/>
            <a:ext cx="5709910" cy="3571621"/>
          </a:xfrm>
          <a:solidFill>
            <a:srgbClr val="203864"/>
          </a:solidFill>
        </p:spPr>
      </p:sp>
      <p:sp>
        <p:nvSpPr>
          <p:cNvPr id="30" name="Zástupný text 10">
            <a:extLst>
              <a:ext uri="{FF2B5EF4-FFF2-40B4-BE49-F238E27FC236}">
                <a16:creationId xmlns:a16="http://schemas.microsoft.com/office/drawing/2014/main" id="{AA9C936E-4259-4CD3-8B81-A5CE239DF439}"/>
              </a:ext>
            </a:extLst>
          </p:cNvPr>
          <p:cNvSpPr>
            <a:spLocks noGrp="1"/>
          </p:cNvSpPr>
          <p:nvPr>
            <p:ph type="body" sz="quarter" idx="17"/>
          </p:nvPr>
        </p:nvSpPr>
        <p:spPr>
          <a:xfrm>
            <a:off x="5097616" y="1071703"/>
            <a:ext cx="3170644" cy="2357297"/>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31" name="Zástupný text 13">
            <a:extLst>
              <a:ext uri="{FF2B5EF4-FFF2-40B4-BE49-F238E27FC236}">
                <a16:creationId xmlns:a16="http://schemas.microsoft.com/office/drawing/2014/main" id="{A0DADD93-B675-46AD-A938-640812A9F93A}"/>
              </a:ext>
            </a:extLst>
          </p:cNvPr>
          <p:cNvSpPr>
            <a:spLocks noGrp="1"/>
          </p:cNvSpPr>
          <p:nvPr>
            <p:ph type="body" sz="quarter" idx="18"/>
          </p:nvPr>
        </p:nvSpPr>
        <p:spPr>
          <a:xfrm>
            <a:off x="5088220" y="3726755"/>
            <a:ext cx="3169650" cy="1461650"/>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43740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9" name="Rectangle 74">
            <a:extLst>
              <a:ext uri="{FF2B5EF4-FFF2-40B4-BE49-F238E27FC236}">
                <a16:creationId xmlns:a16="http://schemas.microsoft.com/office/drawing/2014/main" id="{BF15B81C-3CA6-4279-8BFF-07B28103A13B}"/>
              </a:ext>
            </a:extLst>
          </p:cNvPr>
          <p:cNvSpPr/>
          <p:nvPr userDrawn="1"/>
        </p:nvSpPr>
        <p:spPr>
          <a:xfrm>
            <a:off x="8963025"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
            <a:extLst>
              <a:ext uri="{FF2B5EF4-FFF2-40B4-BE49-F238E27FC236}">
                <a16:creationId xmlns:a16="http://schemas.microsoft.com/office/drawing/2014/main" id="{9C255EDD-5A7B-42E4-B347-7258362436B2}"/>
              </a:ext>
            </a:extLst>
          </p:cNvPr>
          <p:cNvGrpSpPr/>
          <p:nvPr userDrawn="1"/>
        </p:nvGrpSpPr>
        <p:grpSpPr>
          <a:xfrm>
            <a:off x="5081588" y="845706"/>
            <a:ext cx="8950542" cy="5166589"/>
            <a:chOff x="2738438" y="30163"/>
            <a:chExt cx="11828463" cy="6827838"/>
          </a:xfrm>
        </p:grpSpPr>
        <p:sp>
          <p:nvSpPr>
            <p:cNvPr id="5" name="Freeform 11">
              <a:extLst>
                <a:ext uri="{FF2B5EF4-FFF2-40B4-BE49-F238E27FC236}">
                  <a16:creationId xmlns:a16="http://schemas.microsoft.com/office/drawing/2014/main" id="{2682501D-3AE7-4E6D-87FC-3109D04343C6}"/>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2">
              <a:extLst>
                <a:ext uri="{FF2B5EF4-FFF2-40B4-BE49-F238E27FC236}">
                  <a16:creationId xmlns:a16="http://schemas.microsoft.com/office/drawing/2014/main" id="{6D824D82-8C62-471A-9736-2F46CDF7F141}"/>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3">
              <a:extLst>
                <a:ext uri="{FF2B5EF4-FFF2-40B4-BE49-F238E27FC236}">
                  <a16:creationId xmlns:a16="http://schemas.microsoft.com/office/drawing/2014/main" id="{256DE50D-59A5-413D-B6B2-A47CE4617E0C}"/>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14">
              <a:extLst>
                <a:ext uri="{FF2B5EF4-FFF2-40B4-BE49-F238E27FC236}">
                  <a16:creationId xmlns:a16="http://schemas.microsoft.com/office/drawing/2014/main" id="{50005CF7-D8E7-4706-BF9A-C1386FEDD40D}"/>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a16="http://schemas.microsoft.com/office/drawing/2014/main" id="{5BD5E83A-FF0F-4C48-989E-E086557EBEF2}"/>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AD049D13-3412-47CB-8D07-B3FB8BD3CD5D}"/>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A9227326-0CFF-4CC0-815A-1D7970A4C91D}"/>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Zástupný symbol obrázku 13">
            <a:extLst>
              <a:ext uri="{FF2B5EF4-FFF2-40B4-BE49-F238E27FC236}">
                <a16:creationId xmlns:a16="http://schemas.microsoft.com/office/drawing/2014/main" id="{8F8607EB-7F57-4F75-9B7E-D9DF9093977A}"/>
              </a:ext>
            </a:extLst>
          </p:cNvPr>
          <p:cNvSpPr>
            <a:spLocks noGrp="1"/>
          </p:cNvSpPr>
          <p:nvPr>
            <p:ph type="pic" sz="quarter" idx="17"/>
          </p:nvPr>
        </p:nvSpPr>
        <p:spPr>
          <a:xfrm>
            <a:off x="6183671" y="1218937"/>
            <a:ext cx="6733027" cy="4211592"/>
          </a:xfrm>
        </p:spPr>
      </p:sp>
      <p:sp>
        <p:nvSpPr>
          <p:cNvPr id="24" name="Zástupný text 10">
            <a:extLst>
              <a:ext uri="{FF2B5EF4-FFF2-40B4-BE49-F238E27FC236}">
                <a16:creationId xmlns:a16="http://schemas.microsoft.com/office/drawing/2014/main" id="{21D25B01-610A-4CA3-8559-1483B02674AD}"/>
              </a:ext>
            </a:extLst>
          </p:cNvPr>
          <p:cNvSpPr>
            <a:spLocks noGrp="1"/>
          </p:cNvSpPr>
          <p:nvPr>
            <p:ph type="body" sz="quarter" idx="14"/>
          </p:nvPr>
        </p:nvSpPr>
        <p:spPr>
          <a:xfrm>
            <a:off x="1024048" y="1173243"/>
            <a:ext cx="4063825" cy="363889"/>
          </a:xfrm>
        </p:spPr>
        <p:txBody>
          <a:bodyPr>
            <a:normAutofit/>
          </a:bodyPr>
          <a:lstStyle>
            <a:lvl1pPr>
              <a:defRPr sz="2000" b="1">
                <a:solidFill>
                  <a:srgbClr val="203864"/>
                </a:solidFill>
              </a:defRPr>
            </a:lvl1pPr>
            <a:lvl5pPr>
              <a:defRPr/>
            </a:lvl5pPr>
          </a:lstStyle>
          <a:p>
            <a:pPr lvl="0"/>
            <a:endParaRPr lang="cs-CZ"/>
          </a:p>
        </p:txBody>
      </p:sp>
      <p:sp>
        <p:nvSpPr>
          <p:cNvPr id="25" name="Zástupný text 13">
            <a:extLst>
              <a:ext uri="{FF2B5EF4-FFF2-40B4-BE49-F238E27FC236}">
                <a16:creationId xmlns:a16="http://schemas.microsoft.com/office/drawing/2014/main" id="{B6584FA8-7684-4E91-87A5-C0AD483355D4}"/>
              </a:ext>
            </a:extLst>
          </p:cNvPr>
          <p:cNvSpPr>
            <a:spLocks noGrp="1"/>
          </p:cNvSpPr>
          <p:nvPr>
            <p:ph type="body" sz="quarter" idx="18"/>
          </p:nvPr>
        </p:nvSpPr>
        <p:spPr>
          <a:xfrm>
            <a:off x="1024048" y="1528506"/>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8" name="Zástupný text 10">
            <a:extLst>
              <a:ext uri="{FF2B5EF4-FFF2-40B4-BE49-F238E27FC236}">
                <a16:creationId xmlns:a16="http://schemas.microsoft.com/office/drawing/2014/main" id="{440B2971-FF30-4714-AA70-3BCE06ACA6D4}"/>
              </a:ext>
            </a:extLst>
          </p:cNvPr>
          <p:cNvSpPr>
            <a:spLocks noGrp="1"/>
          </p:cNvSpPr>
          <p:nvPr>
            <p:ph type="body" sz="quarter" idx="19"/>
          </p:nvPr>
        </p:nvSpPr>
        <p:spPr>
          <a:xfrm>
            <a:off x="1024048" y="2784456"/>
            <a:ext cx="4063825" cy="363889"/>
          </a:xfrm>
        </p:spPr>
        <p:txBody>
          <a:bodyPr>
            <a:normAutofit/>
          </a:bodyPr>
          <a:lstStyle>
            <a:lvl1pPr>
              <a:defRPr sz="2000" b="1">
                <a:solidFill>
                  <a:srgbClr val="203864"/>
                </a:solidFill>
              </a:defRPr>
            </a:lvl1pPr>
            <a:lvl5pPr>
              <a:defRPr/>
            </a:lvl5pPr>
          </a:lstStyle>
          <a:p>
            <a:pPr lvl="0"/>
            <a:endParaRPr lang="cs-CZ"/>
          </a:p>
        </p:txBody>
      </p:sp>
      <p:sp>
        <p:nvSpPr>
          <p:cNvPr id="29" name="Zástupný text 13">
            <a:extLst>
              <a:ext uri="{FF2B5EF4-FFF2-40B4-BE49-F238E27FC236}">
                <a16:creationId xmlns:a16="http://schemas.microsoft.com/office/drawing/2014/main" id="{D71F1258-0DA0-4133-8BCD-0253F60A364D}"/>
              </a:ext>
            </a:extLst>
          </p:cNvPr>
          <p:cNvSpPr>
            <a:spLocks noGrp="1"/>
          </p:cNvSpPr>
          <p:nvPr>
            <p:ph type="body" sz="quarter" idx="20"/>
          </p:nvPr>
        </p:nvSpPr>
        <p:spPr>
          <a:xfrm>
            <a:off x="1024048" y="3139719"/>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33" name="Zástupný text 10">
            <a:extLst>
              <a:ext uri="{FF2B5EF4-FFF2-40B4-BE49-F238E27FC236}">
                <a16:creationId xmlns:a16="http://schemas.microsoft.com/office/drawing/2014/main" id="{BAA1375B-282D-4329-B4F4-4357B694B735}"/>
              </a:ext>
            </a:extLst>
          </p:cNvPr>
          <p:cNvSpPr>
            <a:spLocks noGrp="1"/>
          </p:cNvSpPr>
          <p:nvPr>
            <p:ph type="body" sz="quarter" idx="21"/>
          </p:nvPr>
        </p:nvSpPr>
        <p:spPr>
          <a:xfrm>
            <a:off x="1024048" y="4396340"/>
            <a:ext cx="4063825" cy="363889"/>
          </a:xfrm>
        </p:spPr>
        <p:txBody>
          <a:bodyPr>
            <a:normAutofit/>
          </a:bodyPr>
          <a:lstStyle>
            <a:lvl1pPr>
              <a:defRPr sz="2000" b="1">
                <a:solidFill>
                  <a:srgbClr val="203864"/>
                </a:solidFill>
              </a:defRPr>
            </a:lvl1pPr>
            <a:lvl5pPr>
              <a:defRPr/>
            </a:lvl5pPr>
          </a:lstStyle>
          <a:p>
            <a:pPr lvl="0"/>
            <a:endParaRPr lang="cs-CZ"/>
          </a:p>
        </p:txBody>
      </p:sp>
      <p:sp>
        <p:nvSpPr>
          <p:cNvPr id="34" name="Zástupný text 13">
            <a:extLst>
              <a:ext uri="{FF2B5EF4-FFF2-40B4-BE49-F238E27FC236}">
                <a16:creationId xmlns:a16="http://schemas.microsoft.com/office/drawing/2014/main" id="{B8DA70BA-54F1-47B4-89EA-44241998E2A4}"/>
              </a:ext>
            </a:extLst>
          </p:cNvPr>
          <p:cNvSpPr>
            <a:spLocks noGrp="1"/>
          </p:cNvSpPr>
          <p:nvPr>
            <p:ph type="body" sz="quarter" idx="22"/>
          </p:nvPr>
        </p:nvSpPr>
        <p:spPr>
          <a:xfrm>
            <a:off x="1024048" y="4751603"/>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1768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s - 01">
    <p:spTree>
      <p:nvGrpSpPr>
        <p:cNvPr id="1" name=""/>
        <p:cNvGrpSpPr/>
        <p:nvPr/>
      </p:nvGrpSpPr>
      <p:grpSpPr>
        <a:xfrm>
          <a:off x="0" y="0"/>
          <a:ext cx="0" cy="0"/>
          <a:chOff x="0" y="0"/>
          <a:chExt cx="0" cy="0"/>
        </a:xfrm>
      </p:grpSpPr>
      <p:sp>
        <p:nvSpPr>
          <p:cNvPr id="22" name="Rectangle 74">
            <a:extLst>
              <a:ext uri="{FF2B5EF4-FFF2-40B4-BE49-F238E27FC236}">
                <a16:creationId xmlns:a16="http://schemas.microsoft.com/office/drawing/2014/main" id="{DC67DD09-65BB-43A0-8EA6-F6A944022A79}"/>
              </a:ext>
            </a:extLst>
          </p:cNvPr>
          <p:cNvSpPr/>
          <p:nvPr userDrawn="1"/>
        </p:nvSpPr>
        <p:spPr>
          <a:xfrm>
            <a:off x="7113588" y="380999"/>
            <a:ext cx="5714634" cy="6080530"/>
          </a:xfrm>
          <a:prstGeom prst="roundRect">
            <a:avLst>
              <a:gd name="adj" fmla="val 28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ástupný objekt grafu 5">
            <a:extLst>
              <a:ext uri="{FF2B5EF4-FFF2-40B4-BE49-F238E27FC236}">
                <a16:creationId xmlns:a16="http://schemas.microsoft.com/office/drawing/2014/main" id="{1DBF4852-DCA1-480F-ACCB-FDC15FBDAD5F}"/>
              </a:ext>
            </a:extLst>
          </p:cNvPr>
          <p:cNvSpPr>
            <a:spLocks noGrp="1"/>
          </p:cNvSpPr>
          <p:nvPr>
            <p:ph type="chart" sz="quarter" idx="10"/>
          </p:nvPr>
        </p:nvSpPr>
        <p:spPr>
          <a:xfrm>
            <a:off x="1019175" y="990598"/>
            <a:ext cx="5076825" cy="4751947"/>
          </a:xfrm>
        </p:spPr>
        <p:txBody>
          <a:bodyPr/>
          <a:lstStyle>
            <a:lvl1pPr>
              <a:defRPr>
                <a:solidFill>
                  <a:srgbClr val="203864"/>
                </a:solidFill>
              </a:defRPr>
            </a:lvl1pPr>
          </a:lstStyle>
          <a:p>
            <a:endParaRPr lang="cs-CZ"/>
          </a:p>
        </p:txBody>
      </p:sp>
      <p:sp>
        <p:nvSpPr>
          <p:cNvPr id="12" name="Zástupný text 13">
            <a:extLst>
              <a:ext uri="{FF2B5EF4-FFF2-40B4-BE49-F238E27FC236}">
                <a16:creationId xmlns:a16="http://schemas.microsoft.com/office/drawing/2014/main" id="{D2DC49EB-54F1-4FC4-943B-5266DD904507}"/>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
        <p:nvSpPr>
          <p:cNvPr id="14" name="Zástupný text 10">
            <a:extLst>
              <a:ext uri="{FF2B5EF4-FFF2-40B4-BE49-F238E27FC236}">
                <a16:creationId xmlns:a16="http://schemas.microsoft.com/office/drawing/2014/main" id="{4047318F-76A2-4453-9746-3077EFD0A2B3}"/>
              </a:ext>
            </a:extLst>
          </p:cNvPr>
          <p:cNvSpPr>
            <a:spLocks noGrp="1"/>
          </p:cNvSpPr>
          <p:nvPr>
            <p:ph type="body" sz="quarter" idx="16"/>
          </p:nvPr>
        </p:nvSpPr>
        <p:spPr>
          <a:xfrm>
            <a:off x="8124825" y="990598"/>
            <a:ext cx="3038475" cy="2286963"/>
          </a:xfrm>
        </p:spPr>
        <p:txBody>
          <a:bodyPr anchor="b">
            <a:noAutofit/>
          </a:bodyPr>
          <a:lstStyle>
            <a:lvl1pPr>
              <a:lnSpc>
                <a:spcPct val="75000"/>
              </a:lnSpc>
              <a:defRPr sz="2800" b="1">
                <a:solidFill>
                  <a:schemeClr val="bg1"/>
                </a:solidFill>
              </a:defRPr>
            </a:lvl1pPr>
            <a:lvl5pPr>
              <a:defRPr/>
            </a:lvl5pPr>
          </a:lstStyle>
          <a:p>
            <a:pPr lvl="0"/>
            <a:endParaRPr lang="cs-CZ"/>
          </a:p>
        </p:txBody>
      </p:sp>
      <p:sp>
        <p:nvSpPr>
          <p:cNvPr id="19" name="Zástupný text 10">
            <a:extLst>
              <a:ext uri="{FF2B5EF4-FFF2-40B4-BE49-F238E27FC236}">
                <a16:creationId xmlns:a16="http://schemas.microsoft.com/office/drawing/2014/main" id="{30D9BB6B-F67F-4EB6-9FF2-1E9B41B2C98C}"/>
              </a:ext>
            </a:extLst>
          </p:cNvPr>
          <p:cNvSpPr>
            <a:spLocks noGrp="1"/>
          </p:cNvSpPr>
          <p:nvPr>
            <p:ph type="body" sz="quarter" idx="23"/>
          </p:nvPr>
        </p:nvSpPr>
        <p:spPr>
          <a:xfrm>
            <a:off x="8134350" y="3637590"/>
            <a:ext cx="3038475" cy="2104955"/>
          </a:xfrm>
        </p:spPr>
        <p:txBody>
          <a:bodyPr anchor="t">
            <a:noAutofit/>
          </a:bodyPr>
          <a:lstStyle>
            <a:lvl1pPr>
              <a:lnSpc>
                <a:spcPct val="75000"/>
              </a:lnSpc>
              <a:defRPr sz="1200" b="0">
                <a:solidFill>
                  <a:schemeClr val="bg1"/>
                </a:solidFill>
              </a:defRPr>
            </a:lvl1pPr>
            <a:lvl5pPr>
              <a:defRPr/>
            </a:lvl5pPr>
          </a:lstStyle>
          <a:p>
            <a:pPr lvl="0"/>
            <a:endParaRPr lang="cs-CZ"/>
          </a:p>
        </p:txBody>
      </p:sp>
    </p:spTree>
    <p:extLst>
      <p:ext uri="{BB962C8B-B14F-4D97-AF65-F5344CB8AC3E}">
        <p14:creationId xmlns:p14="http://schemas.microsoft.com/office/powerpoint/2010/main" val="10051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s - 02">
    <p:spTree>
      <p:nvGrpSpPr>
        <p:cNvPr id="1" name=""/>
        <p:cNvGrpSpPr/>
        <p:nvPr/>
      </p:nvGrpSpPr>
      <p:grpSpPr>
        <a:xfrm>
          <a:off x="0" y="0"/>
          <a:ext cx="0" cy="0"/>
          <a:chOff x="0" y="0"/>
          <a:chExt cx="0" cy="0"/>
        </a:xfrm>
      </p:grpSpPr>
      <p:sp>
        <p:nvSpPr>
          <p:cNvPr id="10" name="Zástupný text 10">
            <a:extLst>
              <a:ext uri="{FF2B5EF4-FFF2-40B4-BE49-F238E27FC236}">
                <a16:creationId xmlns:a16="http://schemas.microsoft.com/office/drawing/2014/main" id="{A4BEF634-CDBE-4010-8427-B66B9B47826B}"/>
              </a:ext>
            </a:extLst>
          </p:cNvPr>
          <p:cNvSpPr>
            <a:spLocks noGrp="1"/>
          </p:cNvSpPr>
          <p:nvPr>
            <p:ph type="body" sz="quarter" idx="16"/>
          </p:nvPr>
        </p:nvSpPr>
        <p:spPr>
          <a:xfrm>
            <a:off x="7113588" y="990598"/>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1" name="Zástupný text 10">
            <a:extLst>
              <a:ext uri="{FF2B5EF4-FFF2-40B4-BE49-F238E27FC236}">
                <a16:creationId xmlns:a16="http://schemas.microsoft.com/office/drawing/2014/main" id="{C6B3136D-478A-4FA0-B621-43276E7E5E04}"/>
              </a:ext>
            </a:extLst>
          </p:cNvPr>
          <p:cNvSpPr>
            <a:spLocks noGrp="1"/>
          </p:cNvSpPr>
          <p:nvPr>
            <p:ph type="body" sz="quarter" idx="23"/>
          </p:nvPr>
        </p:nvSpPr>
        <p:spPr>
          <a:xfrm>
            <a:off x="7113588" y="1592629"/>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14" name="Zástupný text 10">
            <a:extLst>
              <a:ext uri="{FF2B5EF4-FFF2-40B4-BE49-F238E27FC236}">
                <a16:creationId xmlns:a16="http://schemas.microsoft.com/office/drawing/2014/main" id="{6E866400-5C04-4C50-A0EA-EA3D6C7AC869}"/>
              </a:ext>
            </a:extLst>
          </p:cNvPr>
          <p:cNvSpPr>
            <a:spLocks noGrp="1"/>
          </p:cNvSpPr>
          <p:nvPr>
            <p:ph type="body" sz="quarter" idx="24"/>
          </p:nvPr>
        </p:nvSpPr>
        <p:spPr>
          <a:xfrm>
            <a:off x="7113588" y="2743722"/>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5" name="Zástupný text 10">
            <a:extLst>
              <a:ext uri="{FF2B5EF4-FFF2-40B4-BE49-F238E27FC236}">
                <a16:creationId xmlns:a16="http://schemas.microsoft.com/office/drawing/2014/main" id="{AF295E05-4371-4F95-AF3F-1642877AEE63}"/>
              </a:ext>
            </a:extLst>
          </p:cNvPr>
          <p:cNvSpPr>
            <a:spLocks noGrp="1"/>
          </p:cNvSpPr>
          <p:nvPr>
            <p:ph type="body" sz="quarter" idx="25"/>
          </p:nvPr>
        </p:nvSpPr>
        <p:spPr>
          <a:xfrm>
            <a:off x="7113588" y="3345753"/>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18" name="Zástupný text 10">
            <a:extLst>
              <a:ext uri="{FF2B5EF4-FFF2-40B4-BE49-F238E27FC236}">
                <a16:creationId xmlns:a16="http://schemas.microsoft.com/office/drawing/2014/main" id="{9662C3B3-6CD3-4A1C-8773-28E95B612192}"/>
              </a:ext>
            </a:extLst>
          </p:cNvPr>
          <p:cNvSpPr>
            <a:spLocks noGrp="1"/>
          </p:cNvSpPr>
          <p:nvPr>
            <p:ph type="body" sz="quarter" idx="26"/>
          </p:nvPr>
        </p:nvSpPr>
        <p:spPr>
          <a:xfrm>
            <a:off x="7113587" y="4485071"/>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9" name="Zástupný text 10">
            <a:extLst>
              <a:ext uri="{FF2B5EF4-FFF2-40B4-BE49-F238E27FC236}">
                <a16:creationId xmlns:a16="http://schemas.microsoft.com/office/drawing/2014/main" id="{343F6C36-9F62-427E-9A13-0619DD564FEB}"/>
              </a:ext>
            </a:extLst>
          </p:cNvPr>
          <p:cNvSpPr>
            <a:spLocks noGrp="1"/>
          </p:cNvSpPr>
          <p:nvPr>
            <p:ph type="body" sz="quarter" idx="27"/>
          </p:nvPr>
        </p:nvSpPr>
        <p:spPr>
          <a:xfrm>
            <a:off x="7113587" y="5087102"/>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20" name="Zástupný objekt grafu 5">
            <a:extLst>
              <a:ext uri="{FF2B5EF4-FFF2-40B4-BE49-F238E27FC236}">
                <a16:creationId xmlns:a16="http://schemas.microsoft.com/office/drawing/2014/main" id="{230AD326-49E1-4FBE-8A17-BFEA255DA1AC}"/>
              </a:ext>
            </a:extLst>
          </p:cNvPr>
          <p:cNvSpPr>
            <a:spLocks noGrp="1"/>
          </p:cNvSpPr>
          <p:nvPr>
            <p:ph type="chart" sz="quarter" idx="10"/>
          </p:nvPr>
        </p:nvSpPr>
        <p:spPr>
          <a:xfrm>
            <a:off x="1019175" y="990598"/>
            <a:ext cx="5076825" cy="4751947"/>
          </a:xfrm>
        </p:spPr>
        <p:txBody>
          <a:bodyPr/>
          <a:lstStyle/>
          <a:p>
            <a:endParaRPr lang="cs-CZ"/>
          </a:p>
        </p:txBody>
      </p:sp>
      <p:sp>
        <p:nvSpPr>
          <p:cNvPr id="21" name="Zástupný text 13">
            <a:extLst>
              <a:ext uri="{FF2B5EF4-FFF2-40B4-BE49-F238E27FC236}">
                <a16:creationId xmlns:a16="http://schemas.microsoft.com/office/drawing/2014/main" id="{AC036C48-D856-407B-BE15-DD7B37320398}"/>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Tree>
    <p:extLst>
      <p:ext uri="{BB962C8B-B14F-4D97-AF65-F5344CB8AC3E}">
        <p14:creationId xmlns:p14="http://schemas.microsoft.com/office/powerpoint/2010/main" val="30793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hasCustomPrompt="1"/>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r>
              <a:rPr lang="cs-CZ"/>
              <a:t>Název grafu</a:t>
            </a:r>
            <a:endParaRPr lang="en-US"/>
          </a:p>
        </p:txBody>
      </p:sp>
      <p:sp>
        <p:nvSpPr>
          <p:cNvPr id="4" name="Zástupný objekt grafu 5">
            <a:extLst>
              <a:ext uri="{FF2B5EF4-FFF2-40B4-BE49-F238E27FC236}">
                <a16:creationId xmlns:a16="http://schemas.microsoft.com/office/drawing/2014/main" id="{41B72331-888B-4F58-B6E1-D0ACEDB054DF}"/>
              </a:ext>
            </a:extLst>
          </p:cNvPr>
          <p:cNvSpPr>
            <a:spLocks noGrp="1"/>
          </p:cNvSpPr>
          <p:nvPr>
            <p:ph type="chart" sz="quarter" idx="11"/>
          </p:nvPr>
        </p:nvSpPr>
        <p:spPr>
          <a:xfrm>
            <a:off x="1019175" y="990598"/>
            <a:ext cx="10154444" cy="4751947"/>
          </a:xfrm>
        </p:spPr>
        <p:txBody>
          <a:bodyPr/>
          <a:lstStyle/>
          <a:p>
            <a:endParaRPr lang="cs-CZ"/>
          </a:p>
        </p:txBody>
      </p:sp>
      <p:sp>
        <p:nvSpPr>
          <p:cNvPr id="5" name="Zástupný text 13">
            <a:extLst>
              <a:ext uri="{FF2B5EF4-FFF2-40B4-BE49-F238E27FC236}">
                <a16:creationId xmlns:a16="http://schemas.microsoft.com/office/drawing/2014/main" id="{1C0338D2-35C7-430B-80BF-464B1C2693B4}"/>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Tree>
    <p:extLst>
      <p:ext uri="{BB962C8B-B14F-4D97-AF65-F5344CB8AC3E}">
        <p14:creationId xmlns:p14="http://schemas.microsoft.com/office/powerpoint/2010/main" val="100698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3E550EA-BF64-463F-9D78-8DF32AA5E9BD}"/>
              </a:ext>
            </a:extLst>
          </p:cNvPr>
          <p:cNvSpPr>
            <a:spLocks noGrp="1"/>
          </p:cNvSpPr>
          <p:nvPr>
            <p:ph type="pic" sz="quarter" idx="14"/>
          </p:nvPr>
        </p:nvSpPr>
        <p:spPr>
          <a:xfrm>
            <a:off x="6096000" y="840014"/>
            <a:ext cx="5078413" cy="2508896"/>
          </a:xfrm>
          <a:prstGeom prst="round2DiagRect">
            <a:avLst>
              <a:gd name="adj1" fmla="val 0"/>
              <a:gd name="adj2" fmla="val 5945"/>
            </a:avLst>
          </a:prstGeom>
          <a:solidFill>
            <a:schemeClr val="bg2"/>
          </a:solidFill>
        </p:spPr>
        <p:txBody>
          <a:bodyPr wrap="square">
            <a:noAutofit/>
          </a:bodyPr>
          <a:lstStyle/>
          <a:p>
            <a:endParaRPr lang="en-US"/>
          </a:p>
        </p:txBody>
      </p:sp>
      <p:sp>
        <p:nvSpPr>
          <p:cNvPr id="7" name="Picture Placeholder 7">
            <a:extLst>
              <a:ext uri="{FF2B5EF4-FFF2-40B4-BE49-F238E27FC236}">
                <a16:creationId xmlns:a16="http://schemas.microsoft.com/office/drawing/2014/main" id="{78B4401A-4AE3-4C69-A486-FF4129F5A204}"/>
              </a:ext>
            </a:extLst>
          </p:cNvPr>
          <p:cNvSpPr>
            <a:spLocks noGrp="1"/>
          </p:cNvSpPr>
          <p:nvPr>
            <p:ph type="pic" sz="quarter" idx="15"/>
          </p:nvPr>
        </p:nvSpPr>
        <p:spPr>
          <a:xfrm>
            <a:off x="6096000" y="3509089"/>
            <a:ext cx="5078413" cy="2508896"/>
          </a:xfrm>
          <a:prstGeom prst="round2DiagRect">
            <a:avLst>
              <a:gd name="adj1" fmla="val 6075"/>
              <a:gd name="adj2" fmla="val 0"/>
            </a:avLst>
          </a:prstGeom>
          <a:solidFill>
            <a:schemeClr val="bg2"/>
          </a:solidFill>
        </p:spPr>
        <p:txBody>
          <a:bodyPr wrap="square">
            <a:noAutofit/>
          </a:bodyPr>
          <a:lstStyle/>
          <a:p>
            <a:endParaRPr lang="en-US"/>
          </a:p>
        </p:txBody>
      </p:sp>
      <p:sp>
        <p:nvSpPr>
          <p:cNvPr id="12" name="Rectangle 11">
            <a:extLst>
              <a:ext uri="{FF2B5EF4-FFF2-40B4-BE49-F238E27FC236}">
                <a16:creationId xmlns:a16="http://schemas.microsoft.com/office/drawing/2014/main" id="{9517B19C-074A-4761-9AD0-C164FBCBF6AE}"/>
              </a:ext>
            </a:extLst>
          </p:cNvPr>
          <p:cNvSpPr/>
          <p:nvPr userDrawn="1"/>
        </p:nvSpPr>
        <p:spPr>
          <a:xfrm>
            <a:off x="0" y="0"/>
            <a:ext cx="1019174" cy="685800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ástupný text 10">
            <a:extLst>
              <a:ext uri="{FF2B5EF4-FFF2-40B4-BE49-F238E27FC236}">
                <a16:creationId xmlns:a16="http://schemas.microsoft.com/office/drawing/2014/main" id="{AF7CC696-9433-4F92-A6A9-60956FA7A9DE}"/>
              </a:ext>
            </a:extLst>
          </p:cNvPr>
          <p:cNvSpPr>
            <a:spLocks noGrp="1"/>
          </p:cNvSpPr>
          <p:nvPr>
            <p:ph type="body" sz="quarter" idx="16"/>
          </p:nvPr>
        </p:nvSpPr>
        <p:spPr>
          <a:xfrm>
            <a:off x="2039938" y="840014"/>
            <a:ext cx="3261878" cy="982493"/>
          </a:xfrm>
        </p:spPr>
        <p:txBody>
          <a:bodyPr anchor="b">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919AD4C7-20D9-42BC-BE14-80A206A3E298}"/>
              </a:ext>
            </a:extLst>
          </p:cNvPr>
          <p:cNvSpPr>
            <a:spLocks noGrp="1"/>
          </p:cNvSpPr>
          <p:nvPr>
            <p:ph type="body" sz="quarter" idx="18"/>
          </p:nvPr>
        </p:nvSpPr>
        <p:spPr>
          <a:xfrm>
            <a:off x="2041526" y="1832929"/>
            <a:ext cx="3261879"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7" name="Zástupný text 10">
            <a:extLst>
              <a:ext uri="{FF2B5EF4-FFF2-40B4-BE49-F238E27FC236}">
                <a16:creationId xmlns:a16="http://schemas.microsoft.com/office/drawing/2014/main" id="{03A7BF75-B279-48BA-A79B-223A4D6F72A3}"/>
              </a:ext>
            </a:extLst>
          </p:cNvPr>
          <p:cNvSpPr>
            <a:spLocks noGrp="1"/>
          </p:cNvSpPr>
          <p:nvPr>
            <p:ph type="body" sz="quarter" idx="19"/>
          </p:nvPr>
        </p:nvSpPr>
        <p:spPr>
          <a:xfrm>
            <a:off x="2030413" y="3509089"/>
            <a:ext cx="3261878" cy="982493"/>
          </a:xfrm>
        </p:spPr>
        <p:txBody>
          <a:bodyPr anchor="b">
            <a:normAutofit/>
          </a:bodyPr>
          <a:lstStyle>
            <a:lvl1pPr>
              <a:defRPr sz="2000" b="1">
                <a:solidFill>
                  <a:srgbClr val="203864"/>
                </a:solidFill>
              </a:defRPr>
            </a:lvl1pPr>
            <a:lvl5pPr>
              <a:defRPr/>
            </a:lvl5pPr>
          </a:lstStyle>
          <a:p>
            <a:pPr lvl="0"/>
            <a:endParaRPr lang="cs-CZ"/>
          </a:p>
        </p:txBody>
      </p:sp>
      <p:sp>
        <p:nvSpPr>
          <p:cNvPr id="18" name="Zástupný text 13">
            <a:extLst>
              <a:ext uri="{FF2B5EF4-FFF2-40B4-BE49-F238E27FC236}">
                <a16:creationId xmlns:a16="http://schemas.microsoft.com/office/drawing/2014/main" id="{CD85F451-48D7-4B26-B29B-6D5FB3564D9F}"/>
              </a:ext>
            </a:extLst>
          </p:cNvPr>
          <p:cNvSpPr>
            <a:spLocks noGrp="1"/>
          </p:cNvSpPr>
          <p:nvPr>
            <p:ph type="body" sz="quarter" idx="20"/>
          </p:nvPr>
        </p:nvSpPr>
        <p:spPr>
          <a:xfrm>
            <a:off x="2032001" y="4502004"/>
            <a:ext cx="3261879"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89712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s jedním zakulaceným rohem 9">
            <a:extLst>
              <a:ext uri="{FF2B5EF4-FFF2-40B4-BE49-F238E27FC236}">
                <a16:creationId xmlns:a16="http://schemas.microsoft.com/office/drawing/2014/main" id="{E134D0D5-4E80-4521-9468-0B26E0369454}"/>
              </a:ext>
            </a:extLst>
          </p:cNvPr>
          <p:cNvSpPr/>
          <p:nvPr userDrawn="1"/>
        </p:nvSpPr>
        <p:spPr>
          <a:xfrm>
            <a:off x="0" y="1496287"/>
            <a:ext cx="11811000" cy="5361709"/>
          </a:xfrm>
          <a:prstGeom prst="round1Rect">
            <a:avLst>
              <a:gd name="adj" fmla="val 287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highlight>
                <a:srgbClr val="002F55"/>
              </a:highlight>
            </a:endParaRPr>
          </a:p>
        </p:txBody>
      </p:sp>
      <p:sp>
        <p:nvSpPr>
          <p:cNvPr id="8" name="Zástupný text 5">
            <a:extLst>
              <a:ext uri="{FF2B5EF4-FFF2-40B4-BE49-F238E27FC236}">
                <a16:creationId xmlns:a16="http://schemas.microsoft.com/office/drawing/2014/main" id="{63A5BDB2-FA8E-4105-B48F-8B6F38A8B2E5}"/>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Tree>
    <p:extLst>
      <p:ext uri="{BB962C8B-B14F-4D97-AF65-F5344CB8AC3E}">
        <p14:creationId xmlns:p14="http://schemas.microsoft.com/office/powerpoint/2010/main" val="145211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Tree>
    <p:extLst>
      <p:ext uri="{BB962C8B-B14F-4D97-AF65-F5344CB8AC3E}">
        <p14:creationId xmlns:p14="http://schemas.microsoft.com/office/powerpoint/2010/main" val="109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
        <p:nvSpPr>
          <p:cNvPr id="4" name="Zástupný text 13">
            <a:extLst>
              <a:ext uri="{FF2B5EF4-FFF2-40B4-BE49-F238E27FC236}">
                <a16:creationId xmlns:a16="http://schemas.microsoft.com/office/drawing/2014/main" id="{22D0C428-A9E3-4A3E-9852-0543FDD5E0BD}"/>
              </a:ext>
            </a:extLst>
          </p:cNvPr>
          <p:cNvSpPr>
            <a:spLocks noGrp="1"/>
          </p:cNvSpPr>
          <p:nvPr>
            <p:ph type="body" sz="quarter" idx="20" hasCustomPrompt="1"/>
          </p:nvPr>
        </p:nvSpPr>
        <p:spPr>
          <a:xfrm>
            <a:off x="1018380" y="1232540"/>
            <a:ext cx="10155237" cy="3740053"/>
          </a:xfrm>
        </p:spPr>
        <p:txBody>
          <a:bodyPr>
            <a:normAutofit/>
          </a:bodyPr>
          <a:lstStyle>
            <a:lvl1pPr marL="171450" marR="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sz="4400">
                <a:solidFill>
                  <a:srgbClr val="203864"/>
                </a:solidFill>
              </a:defRPr>
            </a:lvl1pPr>
          </a:lstStyle>
          <a:p>
            <a:pPr>
              <a:spcAft>
                <a:spcPts val="1200"/>
              </a:spcAft>
            </a:pPr>
            <a:r>
              <a:rPr lang="cs-CZ" sz="1200" err="1"/>
              <a:t>Lorem</a:t>
            </a:r>
            <a:r>
              <a:rPr lang="cs-CZ" sz="1200"/>
              <a:t> </a:t>
            </a:r>
            <a:r>
              <a:rPr lang="cs-CZ" sz="1200" err="1"/>
              <a:t>ipsum</a:t>
            </a:r>
            <a:endParaRPr lang="cs-CZ" sz="1200"/>
          </a:p>
          <a:p>
            <a:pPr marL="171450" marR="0" lvl="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a:pPr>
            <a:r>
              <a:rPr lang="cs-CZ" sz="1200" err="1"/>
              <a:t>Lorem</a:t>
            </a:r>
            <a:r>
              <a:rPr lang="cs-CZ" sz="1200"/>
              <a:t> </a:t>
            </a:r>
            <a:r>
              <a:rPr lang="cs-CZ" sz="1200" err="1"/>
              <a:t>ipsum</a:t>
            </a:r>
            <a:endParaRPr lang="cs-CZ" sz="1200"/>
          </a:p>
          <a:p>
            <a:pPr marL="171450" marR="0" lvl="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a:pPr>
            <a:r>
              <a:rPr lang="cs-CZ" sz="1200" err="1"/>
              <a:t>Lorem</a:t>
            </a:r>
            <a:r>
              <a:rPr lang="cs-CZ" sz="1200"/>
              <a:t> </a:t>
            </a:r>
            <a:r>
              <a:rPr lang="cs-CZ" sz="1200" err="1"/>
              <a:t>ipsum</a:t>
            </a:r>
            <a:endParaRPr lang="cs-CZ" sz="1200"/>
          </a:p>
          <a:p>
            <a:pPr>
              <a:spcAft>
                <a:spcPts val="1200"/>
              </a:spcAft>
            </a:pPr>
            <a:endParaRPr lang="en-US" sz="1200"/>
          </a:p>
        </p:txBody>
      </p:sp>
    </p:spTree>
    <p:extLst>
      <p:ext uri="{BB962C8B-B14F-4D97-AF65-F5344CB8AC3E}">
        <p14:creationId xmlns:p14="http://schemas.microsoft.com/office/powerpoint/2010/main" val="216154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14D4CD08-17BF-4570-B0AF-C463FDD66BCF}"/>
              </a:ext>
            </a:extLst>
          </p:cNvPr>
          <p:cNvSpPr>
            <a:spLocks noGrp="1"/>
          </p:cNvSpPr>
          <p:nvPr>
            <p:ph type="pic" sz="quarter" idx="11"/>
          </p:nvPr>
        </p:nvSpPr>
        <p:spPr>
          <a:xfrm>
            <a:off x="-633046" y="388735"/>
            <a:ext cx="6729046" cy="6080530"/>
          </a:xfrm>
          <a:prstGeom prst="roundRect">
            <a:avLst>
              <a:gd name="adj" fmla="val 2506"/>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00255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07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resentation - Image Full Page">
    <p:spTree>
      <p:nvGrpSpPr>
        <p:cNvPr id="1" name=""/>
        <p:cNvGrpSpPr/>
        <p:nvPr/>
      </p:nvGrpSpPr>
      <p:grpSpPr>
        <a:xfrm>
          <a:off x="0" y="0"/>
          <a:ext cx="0" cy="0"/>
          <a:chOff x="0" y="0"/>
          <a:chExt cx="0" cy="0"/>
        </a:xfrm>
      </p:grpSpPr>
      <p:sp>
        <p:nvSpPr>
          <p:cNvPr id="14" name="Zástupný symbol obrázku 12">
            <a:extLst>
              <a:ext uri="{FF2B5EF4-FFF2-40B4-BE49-F238E27FC236}">
                <a16:creationId xmlns:a16="http://schemas.microsoft.com/office/drawing/2014/main" id="{777B77CE-704D-4DB1-8F7B-C15EC625655A}"/>
              </a:ext>
            </a:extLst>
          </p:cNvPr>
          <p:cNvSpPr>
            <a:spLocks noGrp="1"/>
          </p:cNvSpPr>
          <p:nvPr>
            <p:ph type="pic" sz="quarter" idx="12"/>
          </p:nvPr>
        </p:nvSpPr>
        <p:spPr>
          <a:xfrm>
            <a:off x="358439" y="1320800"/>
            <a:ext cx="11833561" cy="5537200"/>
          </a:xfrm>
          <a:prstGeom prst="rect">
            <a:avLst/>
          </a:prstGeom>
        </p:spPr>
        <p:txBody>
          <a:bodyPr/>
          <a:lstStyle/>
          <a:p>
            <a:endParaRPr lang="cs-CZ"/>
          </a:p>
        </p:txBody>
      </p:sp>
      <p:pic>
        <p:nvPicPr>
          <p:cNvPr id="5" name="Obrázek 4" descr="Obsah obrázku talíř, podepsat, světlo&#10;&#10;Popis byl vytvořen automaticky">
            <a:extLst>
              <a:ext uri="{FF2B5EF4-FFF2-40B4-BE49-F238E27FC236}">
                <a16:creationId xmlns:a16="http://schemas.microsoft.com/office/drawing/2014/main" id="{CD1E0738-2FAB-40F6-989D-B81C71A40C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86559" y="360000"/>
            <a:ext cx="1045441" cy="606199"/>
          </a:xfrm>
          <a:prstGeom prst="rect">
            <a:avLst/>
          </a:prstGeom>
        </p:spPr>
      </p:pic>
      <p:sp>
        <p:nvSpPr>
          <p:cNvPr id="6" name="Nadpis 12">
            <a:extLst>
              <a:ext uri="{FF2B5EF4-FFF2-40B4-BE49-F238E27FC236}">
                <a16:creationId xmlns:a16="http://schemas.microsoft.com/office/drawing/2014/main" id="{A74C92E4-EE7E-4BEB-9FC9-719AD92BA610}"/>
              </a:ext>
            </a:extLst>
          </p:cNvPr>
          <p:cNvSpPr>
            <a:spLocks noGrp="1"/>
          </p:cNvSpPr>
          <p:nvPr>
            <p:ph type="title" hasCustomPrompt="1"/>
          </p:nvPr>
        </p:nvSpPr>
        <p:spPr>
          <a:xfrm>
            <a:off x="714231" y="443547"/>
            <a:ext cx="8986659" cy="452854"/>
          </a:xfrm>
          <a:prstGeom prst="rect">
            <a:avLst/>
          </a:prstGeom>
        </p:spPr>
        <p:txBody>
          <a:bodyPr/>
          <a:lstStyle>
            <a:lvl1pPr>
              <a:defRPr sz="3000" b="1">
                <a:solidFill>
                  <a:srgbClr val="005599"/>
                </a:solidFill>
              </a:defRPr>
            </a:lvl1pPr>
          </a:lstStyle>
          <a:p>
            <a:r>
              <a:rPr lang="cs-CZ" err="1"/>
              <a:t>Title</a:t>
            </a:r>
            <a:endParaRPr lang="cs-CZ"/>
          </a:p>
        </p:txBody>
      </p:sp>
      <p:sp>
        <p:nvSpPr>
          <p:cNvPr id="10" name="Volný tvar: obrazec 9">
            <a:extLst>
              <a:ext uri="{FF2B5EF4-FFF2-40B4-BE49-F238E27FC236}">
                <a16:creationId xmlns:a16="http://schemas.microsoft.com/office/drawing/2014/main" id="{45279813-808C-453A-8B98-DBB1A5735A7D}"/>
              </a:ext>
            </a:extLst>
          </p:cNvPr>
          <p:cNvSpPr/>
          <p:nvPr userDrawn="1"/>
        </p:nvSpPr>
        <p:spPr>
          <a:xfrm rot="19688875">
            <a:off x="266178" y="1030915"/>
            <a:ext cx="294449" cy="341343"/>
          </a:xfrm>
          <a:custGeom>
            <a:avLst/>
            <a:gdLst>
              <a:gd name="connsiteX0" fmla="*/ 0 w 294449"/>
              <a:gd name="connsiteY0" fmla="*/ 0 h 341343"/>
              <a:gd name="connsiteX1" fmla="*/ 294449 w 294449"/>
              <a:gd name="connsiteY1" fmla="*/ 182936 h 341343"/>
              <a:gd name="connsiteX2" fmla="*/ 196033 w 294449"/>
              <a:gd name="connsiteY2" fmla="*/ 341343 h 341343"/>
              <a:gd name="connsiteX3" fmla="*/ 124368 w 294449"/>
              <a:gd name="connsiteY3" fmla="*/ 296819 h 341343"/>
              <a:gd name="connsiteX4" fmla="*/ 11726 w 294449"/>
              <a:gd name="connsiteY4" fmla="*/ 300135 h 341343"/>
              <a:gd name="connsiteX5" fmla="*/ 1 w 294449"/>
              <a:gd name="connsiteY5" fmla="*/ 312593 h 341343"/>
              <a:gd name="connsiteX6" fmla="*/ 0 w 294449"/>
              <a:gd name="connsiteY6" fmla="*/ 0 h 34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449" h="341343">
                <a:moveTo>
                  <a:pt x="0" y="0"/>
                </a:moveTo>
                <a:lnTo>
                  <a:pt x="294449" y="182936"/>
                </a:lnTo>
                <a:lnTo>
                  <a:pt x="196033" y="341343"/>
                </a:lnTo>
                <a:lnTo>
                  <a:pt x="124368" y="296819"/>
                </a:lnTo>
                <a:cubicBezTo>
                  <a:pt x="88502" y="274536"/>
                  <a:pt x="44180" y="277224"/>
                  <a:pt x="11726" y="300135"/>
                </a:cubicBezTo>
                <a:lnTo>
                  <a:pt x="1" y="312593"/>
                </a:lnTo>
                <a:lnTo>
                  <a:pt x="0" y="0"/>
                </a:lnTo>
                <a:close/>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obrazec 7">
            <a:extLst>
              <a:ext uri="{FF2B5EF4-FFF2-40B4-BE49-F238E27FC236}">
                <a16:creationId xmlns:a16="http://schemas.microsoft.com/office/drawing/2014/main" id="{05D1DD93-7324-440D-A78B-3AE752414E91}"/>
              </a:ext>
            </a:extLst>
          </p:cNvPr>
          <p:cNvSpPr/>
          <p:nvPr userDrawn="1"/>
        </p:nvSpPr>
        <p:spPr>
          <a:xfrm rot="19688875">
            <a:off x="97844" y="1149075"/>
            <a:ext cx="219197" cy="415323"/>
          </a:xfrm>
          <a:custGeom>
            <a:avLst/>
            <a:gdLst>
              <a:gd name="connsiteX0" fmla="*/ 196831 w 219197"/>
              <a:gd name="connsiteY0" fmla="*/ 0 h 415323"/>
              <a:gd name="connsiteX1" fmla="*/ 219196 w 219197"/>
              <a:gd name="connsiteY1" fmla="*/ 13895 h 415323"/>
              <a:gd name="connsiteX2" fmla="*/ 219197 w 219197"/>
              <a:gd name="connsiteY2" fmla="*/ 326488 h 415323"/>
              <a:gd name="connsiteX3" fmla="*/ 203177 w 219197"/>
              <a:gd name="connsiteY3" fmla="*/ 343507 h 415323"/>
              <a:gd name="connsiteX4" fmla="*/ 158559 w 219197"/>
              <a:gd name="connsiteY4" fmla="*/ 415323 h 415323"/>
              <a:gd name="connsiteX5" fmla="*/ 0 w 219197"/>
              <a:gd name="connsiteY5" fmla="*/ 316813 h 415323"/>
              <a:gd name="connsiteX6" fmla="*/ 196831 w 219197"/>
              <a:gd name="connsiteY6" fmla="*/ 0 h 4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97" h="415323">
                <a:moveTo>
                  <a:pt x="196831" y="0"/>
                </a:moveTo>
                <a:lnTo>
                  <a:pt x="219196" y="13895"/>
                </a:lnTo>
                <a:lnTo>
                  <a:pt x="219197" y="326488"/>
                </a:lnTo>
                <a:lnTo>
                  <a:pt x="203177" y="343507"/>
                </a:lnTo>
                <a:lnTo>
                  <a:pt x="158559" y="415323"/>
                </a:lnTo>
                <a:lnTo>
                  <a:pt x="0" y="316813"/>
                </a:lnTo>
                <a:lnTo>
                  <a:pt x="196831" y="0"/>
                </a:lnTo>
                <a:close/>
              </a:path>
            </a:pathLst>
          </a:cu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7415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irst Page">
    <p:spTree>
      <p:nvGrpSpPr>
        <p:cNvPr id="1" name=""/>
        <p:cNvGrpSpPr/>
        <p:nvPr/>
      </p:nvGrpSpPr>
      <p:grpSpPr>
        <a:xfrm>
          <a:off x="0" y="0"/>
          <a:ext cx="0" cy="0"/>
          <a:chOff x="0" y="0"/>
          <a:chExt cx="0" cy="0"/>
        </a:xfrm>
      </p:grpSpPr>
      <p:pic>
        <p:nvPicPr>
          <p:cNvPr id="3" name="Obrázek 2" descr="Obsah obrázku budova, město, stadion, obří dopravní uzel&#10;&#10;Popis byl vytvořen automaticky">
            <a:extLst>
              <a:ext uri="{FF2B5EF4-FFF2-40B4-BE49-F238E27FC236}">
                <a16:creationId xmlns:a16="http://schemas.microsoft.com/office/drawing/2014/main" id="{7C382514-3760-4C19-BE4E-E6A4EE28E9FD}"/>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5" name="Obrázek 4">
            <a:extLst>
              <a:ext uri="{FF2B5EF4-FFF2-40B4-BE49-F238E27FC236}">
                <a16:creationId xmlns:a16="http://schemas.microsoft.com/office/drawing/2014/main" id="{B373459F-16BA-4323-A6B2-096F028B3B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9187" y="923432"/>
            <a:ext cx="1065793" cy="618000"/>
          </a:xfrm>
          <a:prstGeom prst="rect">
            <a:avLst/>
          </a:prstGeom>
        </p:spPr>
      </p:pic>
      <p:pic>
        <p:nvPicPr>
          <p:cNvPr id="11" name="Obrázek 10">
            <a:extLst>
              <a:ext uri="{FF2B5EF4-FFF2-40B4-BE49-F238E27FC236}">
                <a16:creationId xmlns:a16="http://schemas.microsoft.com/office/drawing/2014/main" id="{3780D689-9C27-473F-A415-351B4F8D7E2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550157" y="923432"/>
            <a:ext cx="1372093" cy="618000"/>
          </a:xfrm>
          <a:prstGeom prst="rect">
            <a:avLst/>
          </a:prstGeom>
        </p:spPr>
      </p:pic>
      <p:sp>
        <p:nvSpPr>
          <p:cNvPr id="13" name="Zástupný text 5">
            <a:extLst>
              <a:ext uri="{FF2B5EF4-FFF2-40B4-BE49-F238E27FC236}">
                <a16:creationId xmlns:a16="http://schemas.microsoft.com/office/drawing/2014/main" id="{E63BDD54-881C-418F-8536-DE7FF8646943}"/>
              </a:ext>
            </a:extLst>
          </p:cNvPr>
          <p:cNvSpPr>
            <a:spLocks noGrp="1"/>
          </p:cNvSpPr>
          <p:nvPr>
            <p:ph type="body" sz="quarter" idx="11"/>
          </p:nvPr>
        </p:nvSpPr>
        <p:spPr>
          <a:xfrm>
            <a:off x="1025526" y="3152409"/>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
        <p:nvSpPr>
          <p:cNvPr id="15" name="Zástupný text 5">
            <a:extLst>
              <a:ext uri="{FF2B5EF4-FFF2-40B4-BE49-F238E27FC236}">
                <a16:creationId xmlns:a16="http://schemas.microsoft.com/office/drawing/2014/main" id="{E4F7294A-4AE2-46C8-BBF4-BF5DC2B0431F}"/>
              </a:ext>
            </a:extLst>
          </p:cNvPr>
          <p:cNvSpPr>
            <a:spLocks noGrp="1"/>
          </p:cNvSpPr>
          <p:nvPr>
            <p:ph type="body" sz="quarter" idx="12"/>
          </p:nvPr>
        </p:nvSpPr>
        <p:spPr>
          <a:xfrm>
            <a:off x="1017587" y="4849637"/>
            <a:ext cx="9145587" cy="430564"/>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Tree>
    <p:extLst>
      <p:ext uri="{BB962C8B-B14F-4D97-AF65-F5344CB8AC3E}">
        <p14:creationId xmlns:p14="http://schemas.microsoft.com/office/powerpoint/2010/main" val="727482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8" name="Obrázek 7" descr="Obsah obrázku budova, město, stadion, obří dopravní uzel&#10;&#10;Popis byl vytvořen automaticky">
            <a:extLst>
              <a:ext uri="{FF2B5EF4-FFF2-40B4-BE49-F238E27FC236}">
                <a16:creationId xmlns:a16="http://schemas.microsoft.com/office/drawing/2014/main" id="{3A72DCFD-49AF-424B-A224-4207C73455AE}"/>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3" name="Obrázek 2">
            <a:extLst>
              <a:ext uri="{FF2B5EF4-FFF2-40B4-BE49-F238E27FC236}">
                <a16:creationId xmlns:a16="http://schemas.microsoft.com/office/drawing/2014/main" id="{DAD53C91-1DA9-4422-9597-87E1CA23775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9187" y="923432"/>
            <a:ext cx="1065793" cy="618000"/>
          </a:xfrm>
          <a:prstGeom prst="rect">
            <a:avLst/>
          </a:prstGeom>
        </p:spPr>
      </p:pic>
      <p:pic>
        <p:nvPicPr>
          <p:cNvPr id="4" name="Obrázek 3">
            <a:extLst>
              <a:ext uri="{FF2B5EF4-FFF2-40B4-BE49-F238E27FC236}">
                <a16:creationId xmlns:a16="http://schemas.microsoft.com/office/drawing/2014/main" id="{2166081F-8787-4C72-A96B-3D6FDD0B811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550157" y="923432"/>
            <a:ext cx="1372093" cy="618000"/>
          </a:xfrm>
          <a:prstGeom prst="rect">
            <a:avLst/>
          </a:prstGeom>
        </p:spPr>
      </p:pic>
      <p:sp>
        <p:nvSpPr>
          <p:cNvPr id="11" name="Zástupný text 5">
            <a:extLst>
              <a:ext uri="{FF2B5EF4-FFF2-40B4-BE49-F238E27FC236}">
                <a16:creationId xmlns:a16="http://schemas.microsoft.com/office/drawing/2014/main" id="{8F3BCBF0-1ECD-4F19-9D38-9576725AEE1C}"/>
              </a:ext>
            </a:extLst>
          </p:cNvPr>
          <p:cNvSpPr>
            <a:spLocks noGrp="1"/>
          </p:cNvSpPr>
          <p:nvPr>
            <p:ph type="body" sz="quarter" idx="12"/>
          </p:nvPr>
        </p:nvSpPr>
        <p:spPr>
          <a:xfrm>
            <a:off x="1017587" y="4167372"/>
            <a:ext cx="5467033" cy="2012447"/>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
        <p:nvSpPr>
          <p:cNvPr id="12" name="Zástupný text 5">
            <a:extLst>
              <a:ext uri="{FF2B5EF4-FFF2-40B4-BE49-F238E27FC236}">
                <a16:creationId xmlns:a16="http://schemas.microsoft.com/office/drawing/2014/main" id="{4A6C71A8-1588-4BCB-B889-BEC7E5CD2457}"/>
              </a:ext>
            </a:extLst>
          </p:cNvPr>
          <p:cNvSpPr>
            <a:spLocks noGrp="1"/>
          </p:cNvSpPr>
          <p:nvPr>
            <p:ph type="body" sz="quarter" idx="11"/>
          </p:nvPr>
        </p:nvSpPr>
        <p:spPr>
          <a:xfrm>
            <a:off x="1025526" y="2221462"/>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Tree>
    <p:extLst>
      <p:ext uri="{BB962C8B-B14F-4D97-AF65-F5344CB8AC3E}">
        <p14:creationId xmlns:p14="http://schemas.microsoft.com/office/powerpoint/2010/main" val="172948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solidFill>
            <a:schemeClr val="bg2"/>
          </a:solidFill>
        </p:spPr>
        <p:txBody>
          <a:bodyPr wrap="square">
            <a:noAutofit/>
          </a:bodyPr>
          <a:lstStyle/>
          <a:p>
            <a:endParaRPr lang="en-US" dirty="0"/>
          </a:p>
        </p:txBody>
      </p:sp>
      <p:sp>
        <p:nvSpPr>
          <p:cNvPr id="17" name="Picture Placeholder 7">
            <a:extLst>
              <a:ext uri="{FF2B5EF4-FFF2-40B4-BE49-F238E27FC236}">
                <a16:creationId xmlns:a16="http://schemas.microsoft.com/office/drawing/2014/main" id="{3B4C9D96-B376-4BB1-B37D-958C9569240D}"/>
              </a:ext>
            </a:extLst>
          </p:cNvPr>
          <p:cNvSpPr>
            <a:spLocks noGrp="1"/>
          </p:cNvSpPr>
          <p:nvPr>
            <p:ph type="pic" sz="quarter" idx="15"/>
          </p:nvPr>
        </p:nvSpPr>
        <p:spPr>
          <a:xfrm>
            <a:off x="7910944" y="697300"/>
            <a:ext cx="3263469" cy="2438399"/>
          </a:xfrm>
          <a:prstGeom prst="round2DiagRect">
            <a:avLst>
              <a:gd name="adj1" fmla="val 0"/>
              <a:gd name="adj2" fmla="val 10691"/>
            </a:avLst>
          </a:prstGeom>
          <a:solidFill>
            <a:schemeClr val="bg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solidFill>
            <a:schemeClr val="bg2"/>
          </a:solidFill>
        </p:spPr>
        <p:txBody>
          <a:bodyPr wrap="square">
            <a:noAutofit/>
          </a:bodyPr>
          <a:lstStyle/>
          <a:p>
            <a:endParaRPr lang="en-US" dirty="0"/>
          </a:p>
        </p:txBody>
      </p:sp>
      <p:sp>
        <p:nvSpPr>
          <p:cNvPr id="11" name="Picture Placeholder 7">
            <a:extLst>
              <a:ext uri="{FF2B5EF4-FFF2-40B4-BE49-F238E27FC236}">
                <a16:creationId xmlns:a16="http://schemas.microsoft.com/office/drawing/2014/main" id="{F7A40D86-DA90-4794-8C32-6AC125C7AD32}"/>
              </a:ext>
            </a:extLst>
          </p:cNvPr>
          <p:cNvSpPr>
            <a:spLocks noGrp="1"/>
          </p:cNvSpPr>
          <p:nvPr>
            <p:ph type="pic" sz="quarter" idx="17"/>
          </p:nvPr>
        </p:nvSpPr>
        <p:spPr>
          <a:xfrm>
            <a:off x="7910944" y="697299"/>
            <a:ext cx="3263469" cy="2438399"/>
          </a:xfrm>
          <a:prstGeom prst="round2DiagRect">
            <a:avLst>
              <a:gd name="adj1" fmla="val 0"/>
              <a:gd name="adj2" fmla="val 6784"/>
            </a:avLst>
          </a:pr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94564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7850A73-C14B-4B13-B1D0-19B881BAABE3}"/>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3357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theme" Target="../theme/theme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21D8-1706-441C-A329-C3069FA59F5D}" type="datetimeFigureOut">
              <a:rPr lang="en-US" smtClean="0"/>
              <a:t>8/24/2021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50872157"/>
      </p:ext>
    </p:extLst>
  </p:cSld>
  <p:clrMap bg1="lt1" tx1="dk1" bg2="lt2" tx2="dk2" accent1="accent1" accent2="accent2" accent3="accent3" accent4="accent4" accent5="accent5" accent6="accent6" hlink="hlink" folHlink="folHlink"/>
  <p:sldLayoutIdLst>
    <p:sldLayoutId id="2147483655" r:id="rId1"/>
    <p:sldLayoutId id="2147483696"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95" r:id="rId16"/>
    <p:sldLayoutId id="2147483669" r:id="rId17"/>
    <p:sldLayoutId id="2147483694"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98" r:id="rId29"/>
    <p:sldLayoutId id="2147483742" r:id="rId30"/>
    <p:sldLayoutId id="2147483743" r:id="rId31"/>
    <p:sldLayoutId id="2147483744"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2" pos="1279">
          <p15:clr>
            <a:srgbClr val="F26B43"/>
          </p15:clr>
        </p15:guide>
        <p15:guide id="3" pos="1920">
          <p15:clr>
            <a:srgbClr val="F26B43"/>
          </p15:clr>
        </p15:guide>
        <p15:guide id="4" pos="2559">
          <p15:clr>
            <a:srgbClr val="F26B43"/>
          </p15:clr>
        </p15:guide>
        <p15:guide id="5" pos="3201">
          <p15:clr>
            <a:srgbClr val="F26B43"/>
          </p15:clr>
        </p15:guide>
        <p15:guide id="6" pos="7039">
          <p15:clr>
            <a:srgbClr val="F26B43"/>
          </p15:clr>
        </p15:guide>
        <p15:guide id="7" pos="6402">
          <p15:clr>
            <a:srgbClr val="F26B43"/>
          </p15:clr>
        </p15:guide>
        <p15:guide id="8" pos="5760">
          <p15:clr>
            <a:srgbClr val="F26B43"/>
          </p15:clr>
        </p15:guide>
        <p15:guide id="9" pos="5118">
          <p15:clr>
            <a:srgbClr val="F26B43"/>
          </p15:clr>
        </p15:guide>
        <p15:guide id="10" pos="4481">
          <p15:clr>
            <a:srgbClr val="F26B43"/>
          </p15:clr>
        </p15:guide>
        <p15:guide id="1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21D8-1706-441C-A329-C3069FA59F5D}" type="datetimeFigureOut">
              <a:rPr lang="en-US" smtClean="0"/>
              <a:t>8/24/2021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1998554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rgbClr val="203864"/>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0386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20386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0386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2" pos="1279">
          <p15:clr>
            <a:srgbClr val="F26B43"/>
          </p15:clr>
        </p15:guide>
        <p15:guide id="3" pos="1920">
          <p15:clr>
            <a:srgbClr val="F26B43"/>
          </p15:clr>
        </p15:guide>
        <p15:guide id="4" pos="2559">
          <p15:clr>
            <a:srgbClr val="F26B43"/>
          </p15:clr>
        </p15:guide>
        <p15:guide id="5" pos="3201">
          <p15:clr>
            <a:srgbClr val="F26B43"/>
          </p15:clr>
        </p15:guide>
        <p15:guide id="6" pos="7039">
          <p15:clr>
            <a:srgbClr val="F26B43"/>
          </p15:clr>
        </p15:guide>
        <p15:guide id="7" pos="6402">
          <p15:clr>
            <a:srgbClr val="F26B43"/>
          </p15:clr>
        </p15:guide>
        <p15:guide id="8" pos="5760">
          <p15:clr>
            <a:srgbClr val="F26B43"/>
          </p15:clr>
        </p15:guide>
        <p15:guide id="9" pos="5118">
          <p15:clr>
            <a:srgbClr val="F26B43"/>
          </p15:clr>
        </p15:guide>
        <p15:guide id="10" pos="4481">
          <p15:clr>
            <a:srgbClr val="F26B43"/>
          </p15:clr>
        </p15:guide>
        <p15:guide id="11"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5921912-9EA4-40DF-B68B-C0FAC5C466B2}"/>
              </a:ext>
            </a:extLst>
          </p:cNvPr>
          <p:cNvSpPr>
            <a:spLocks noGrp="1"/>
          </p:cNvSpPr>
          <p:nvPr>
            <p:ph type="body" sz="quarter" idx="11"/>
          </p:nvPr>
        </p:nvSpPr>
        <p:spPr>
          <a:xfrm>
            <a:off x="1017588" y="2919934"/>
            <a:ext cx="9137649" cy="1011043"/>
          </a:xfrm>
        </p:spPr>
        <p:txBody>
          <a:bodyPr/>
          <a:lstStyle/>
          <a:p>
            <a:pPr>
              <a:lnSpc>
                <a:spcPct val="90000"/>
              </a:lnSpc>
            </a:pPr>
            <a:r>
              <a:rPr lang="cs-CZ" sz="5400" b="1" dirty="0">
                <a:solidFill>
                  <a:schemeClr val="bg1"/>
                </a:solidFill>
                <a:latin typeface="+mj-lt"/>
              </a:rPr>
              <a:t>2N</a:t>
            </a:r>
            <a:r>
              <a:rPr lang="cs-CZ" sz="5400" b="1" baseline="30000" dirty="0">
                <a:solidFill>
                  <a:schemeClr val="bg1"/>
                </a:solidFill>
                <a:latin typeface="+mj-lt"/>
              </a:rPr>
              <a:t>®</a:t>
            </a:r>
            <a:r>
              <a:rPr lang="cs-CZ" sz="5400" b="1" dirty="0">
                <a:solidFill>
                  <a:schemeClr val="bg1"/>
                </a:solidFill>
                <a:latin typeface="+mj-lt"/>
              </a:rPr>
              <a:t> IP Style</a:t>
            </a:r>
            <a:endParaRPr lang="en-US" sz="5400" b="1" dirty="0">
              <a:solidFill>
                <a:schemeClr val="bg1"/>
              </a:solidFill>
              <a:latin typeface="+mj-lt"/>
            </a:endParaRPr>
          </a:p>
        </p:txBody>
      </p:sp>
      <p:sp>
        <p:nvSpPr>
          <p:cNvPr id="5" name="TextBox 3">
            <a:extLst>
              <a:ext uri="{FF2B5EF4-FFF2-40B4-BE49-F238E27FC236}">
                <a16:creationId xmlns:a16="http://schemas.microsoft.com/office/drawing/2014/main" id="{2BA19271-D44A-493F-B187-D5C23764F163}"/>
              </a:ext>
            </a:extLst>
          </p:cNvPr>
          <p:cNvSpPr txBox="1"/>
          <p:nvPr/>
        </p:nvSpPr>
        <p:spPr>
          <a:xfrm>
            <a:off x="1019174" y="4153138"/>
            <a:ext cx="7970821" cy="523220"/>
          </a:xfrm>
          <a:prstGeom prst="rect">
            <a:avLst/>
          </a:prstGeom>
          <a:noFill/>
        </p:spPr>
        <p:txBody>
          <a:bodyPr wrap="square" rtlCol="0">
            <a:spAutoFit/>
          </a:bodyPr>
          <a:lstStyle/>
          <a:p>
            <a:r>
              <a:rPr lang="en-US" altLang="cs-CZ" sz="2800" b="1" dirty="0">
                <a:solidFill>
                  <a:schemeClr val="bg1"/>
                </a:solidFill>
                <a:latin typeface="+mj-lt"/>
              </a:rPr>
              <a:t>Setting a</a:t>
            </a:r>
            <a:r>
              <a:rPr lang="cs-CZ" altLang="cs-CZ" sz="2800" b="1" dirty="0">
                <a:solidFill>
                  <a:schemeClr val="bg1"/>
                </a:solidFill>
                <a:latin typeface="+mj-lt"/>
              </a:rPr>
              <a:t> new standard for video intercoms</a:t>
            </a:r>
            <a:endParaRPr lang="en-US" altLang="cs-CZ" sz="2800" b="1" dirty="0">
              <a:solidFill>
                <a:schemeClr val="bg1"/>
              </a:solidFill>
              <a:latin typeface="+mj-lt"/>
            </a:endParaRPr>
          </a:p>
        </p:txBody>
      </p:sp>
    </p:spTree>
    <p:extLst>
      <p:ext uri="{BB962C8B-B14F-4D97-AF65-F5344CB8AC3E}">
        <p14:creationId xmlns:p14="http://schemas.microsoft.com/office/powerpoint/2010/main" val="314570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7588" y="685149"/>
            <a:ext cx="5609998" cy="701731"/>
          </a:xfrm>
          <a:prstGeom prst="rect">
            <a:avLst/>
          </a:prstGeom>
          <a:noFill/>
        </p:spPr>
        <p:txBody>
          <a:bodyPr wrap="square" rtlCol="0">
            <a:spAutoFit/>
          </a:bodyPr>
          <a:lstStyle/>
          <a:p>
            <a:pPr>
              <a:lnSpc>
                <a:spcPct val="90000"/>
              </a:lnSpc>
            </a:pPr>
            <a:r>
              <a:rPr lang="cs-CZ" sz="4400" b="1" dirty="0" err="1">
                <a:solidFill>
                  <a:schemeClr val="tx2"/>
                </a:solidFill>
                <a:latin typeface="+mj-lt"/>
              </a:rPr>
              <a:t>Camera</a:t>
            </a:r>
            <a:r>
              <a:rPr lang="cs-CZ" sz="4400" b="1" dirty="0">
                <a:solidFill>
                  <a:schemeClr val="tx2"/>
                </a:solidFill>
                <a:latin typeface="+mj-lt"/>
              </a:rPr>
              <a:t> </a:t>
            </a:r>
            <a:r>
              <a:rPr lang="cs-CZ" sz="4400" b="1" dirty="0" err="1">
                <a:solidFill>
                  <a:schemeClr val="tx2"/>
                </a:solidFill>
                <a:latin typeface="+mj-lt"/>
              </a:rPr>
              <a:t>of</a:t>
            </a:r>
            <a:r>
              <a:rPr lang="cs-CZ" sz="4400" b="1" dirty="0">
                <a:solidFill>
                  <a:schemeClr val="tx2"/>
                </a:solidFill>
                <a:latin typeface="+mj-lt"/>
              </a:rPr>
              <a:t> </a:t>
            </a:r>
            <a:r>
              <a:rPr lang="cs-CZ" sz="4400" b="1" dirty="0" err="1">
                <a:solidFill>
                  <a:schemeClr val="tx2"/>
                </a:solidFill>
                <a:latin typeface="+mj-lt"/>
              </a:rPr>
              <a:t>the</a:t>
            </a:r>
            <a:r>
              <a:rPr lang="cs-CZ" sz="4400" b="1" dirty="0">
                <a:solidFill>
                  <a:schemeClr val="tx2"/>
                </a:solidFill>
                <a:latin typeface="+mj-lt"/>
              </a:rPr>
              <a:t> </a:t>
            </a:r>
            <a:r>
              <a:rPr lang="cs-CZ" sz="4400" b="1" dirty="0" err="1">
                <a:solidFill>
                  <a:schemeClr val="tx2"/>
                </a:solidFill>
                <a:latin typeface="+mj-lt"/>
              </a:rPr>
              <a:t>future</a:t>
            </a:r>
            <a:endParaRPr lang="en-US" sz="4400" b="1" dirty="0">
              <a:solidFill>
                <a:schemeClr val="tx2"/>
              </a:solidFill>
              <a:latin typeface="+mj-lt"/>
            </a:endParaRPr>
          </a:p>
        </p:txBody>
      </p:sp>
      <p:sp>
        <p:nvSpPr>
          <p:cNvPr id="5" name="Title 1"/>
          <p:cNvSpPr txBox="1">
            <a:spLocks/>
          </p:cNvSpPr>
          <p:nvPr/>
        </p:nvSpPr>
        <p:spPr>
          <a:xfrm>
            <a:off x="6096000" y="1853938"/>
            <a:ext cx="5864679" cy="3624005"/>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Bef>
                <a:spcPts val="1200"/>
              </a:spcBef>
              <a:spcAft>
                <a:spcPts val="600"/>
              </a:spcAft>
              <a:defRPr/>
            </a:pPr>
            <a:r>
              <a:rPr lang="cs-CZ" sz="2400" b="1" dirty="0" err="1">
                <a:solidFill>
                  <a:schemeClr val="tx2"/>
                </a:solidFill>
              </a:rPr>
              <a:t>High</a:t>
            </a:r>
            <a:r>
              <a:rPr lang="cs-CZ" sz="2400" b="1" dirty="0">
                <a:solidFill>
                  <a:schemeClr val="tx2"/>
                </a:solidFill>
              </a:rPr>
              <a:t> </a:t>
            </a:r>
            <a:r>
              <a:rPr lang="cs-CZ" sz="2400" b="1" dirty="0" err="1">
                <a:solidFill>
                  <a:schemeClr val="tx2"/>
                </a:solidFill>
              </a:rPr>
              <a:t>resolution</a:t>
            </a:r>
            <a:r>
              <a:rPr lang="cs-CZ" sz="2400" b="1" dirty="0">
                <a:solidFill>
                  <a:schemeClr val="tx2"/>
                </a:solidFill>
              </a:rPr>
              <a:t> video </a:t>
            </a:r>
            <a:r>
              <a:rPr lang="cs-CZ" sz="2400" b="1" dirty="0" err="1">
                <a:solidFill>
                  <a:schemeClr val="tx2"/>
                </a:solidFill>
              </a:rPr>
              <a:t>processing</a:t>
            </a:r>
            <a:endParaRPr lang="cs-CZ" sz="2400" b="1" dirty="0">
              <a:solidFill>
                <a:schemeClr val="tx2"/>
              </a:solidFill>
            </a:endParaRPr>
          </a:p>
          <a:p>
            <a:pPr marL="354013" lvl="2">
              <a:lnSpc>
                <a:spcPct val="120000"/>
              </a:lnSpc>
              <a:spcBef>
                <a:spcPts val="1200"/>
              </a:spcBef>
              <a:spcAft>
                <a:spcPts val="1500"/>
              </a:spcAft>
              <a:defRPr/>
            </a:pPr>
            <a:r>
              <a:rPr lang="cs-CZ" b="1" dirty="0">
                <a:solidFill>
                  <a:srgbClr val="003F71"/>
                </a:solidFill>
              </a:rPr>
              <a:t>QHD (1440p) </a:t>
            </a:r>
            <a:r>
              <a:rPr lang="cs-CZ" dirty="0" err="1">
                <a:solidFill>
                  <a:srgbClr val="003F71"/>
                </a:solidFill>
              </a:rPr>
              <a:t>used</a:t>
            </a:r>
            <a:r>
              <a:rPr lang="cs-CZ" dirty="0">
                <a:solidFill>
                  <a:srgbClr val="003F71"/>
                </a:solidFill>
              </a:rPr>
              <a:t> in </a:t>
            </a:r>
            <a:r>
              <a:rPr lang="cs-CZ" dirty="0" err="1">
                <a:solidFill>
                  <a:srgbClr val="003F71"/>
                </a:solidFill>
              </a:rPr>
              <a:t>the</a:t>
            </a:r>
            <a:r>
              <a:rPr lang="cs-CZ" dirty="0">
                <a:solidFill>
                  <a:srgbClr val="003F71"/>
                </a:solidFill>
              </a:rPr>
              <a:t> RTSP stream</a:t>
            </a:r>
          </a:p>
          <a:p>
            <a:pPr marL="354013" lvl="2">
              <a:lnSpc>
                <a:spcPct val="120000"/>
              </a:lnSpc>
              <a:spcAft>
                <a:spcPts val="1500"/>
              </a:spcAft>
              <a:defRPr/>
            </a:pPr>
            <a:r>
              <a:rPr lang="cs-CZ" b="1" dirty="0">
                <a:solidFill>
                  <a:srgbClr val="003F71"/>
                </a:solidFill>
              </a:rPr>
              <a:t>FullHD (1080p) </a:t>
            </a:r>
            <a:r>
              <a:rPr lang="cs-CZ" dirty="0" err="1">
                <a:solidFill>
                  <a:srgbClr val="003F71"/>
                </a:solidFill>
              </a:rPr>
              <a:t>used</a:t>
            </a:r>
            <a:r>
              <a:rPr lang="cs-CZ" dirty="0">
                <a:solidFill>
                  <a:srgbClr val="003F71"/>
                </a:solidFill>
              </a:rPr>
              <a:t> in SIP call</a:t>
            </a:r>
          </a:p>
          <a:p>
            <a:pPr marL="354013" lvl="2">
              <a:lnSpc>
                <a:spcPct val="120000"/>
              </a:lnSpc>
              <a:spcAft>
                <a:spcPts val="1500"/>
              </a:spcAft>
              <a:defRPr/>
            </a:pPr>
            <a:r>
              <a:rPr lang="cs-CZ" dirty="0">
                <a:solidFill>
                  <a:srgbClr val="003F71"/>
                </a:solidFill>
              </a:rPr>
              <a:t>Multiple simultaneous full HD streams</a:t>
            </a:r>
          </a:p>
          <a:p>
            <a:pPr marL="0" lvl="1">
              <a:lnSpc>
                <a:spcPct val="120000"/>
              </a:lnSpc>
              <a:spcBef>
                <a:spcPts val="3600"/>
              </a:spcBef>
              <a:spcAft>
                <a:spcPts val="600"/>
              </a:spcAft>
              <a:defRPr/>
            </a:pPr>
            <a:r>
              <a:rPr lang="cs-CZ" sz="2400" b="1" dirty="0" err="1">
                <a:solidFill>
                  <a:schemeClr val="tx2"/>
                </a:solidFill>
              </a:rPr>
              <a:t>Wide</a:t>
            </a:r>
            <a:r>
              <a:rPr lang="cs-CZ" sz="2400" b="1" dirty="0">
                <a:solidFill>
                  <a:schemeClr val="tx2"/>
                </a:solidFill>
              </a:rPr>
              <a:t> </a:t>
            </a:r>
            <a:r>
              <a:rPr lang="cs-CZ" sz="2400" b="1" dirty="0" err="1">
                <a:solidFill>
                  <a:schemeClr val="tx2"/>
                </a:solidFill>
              </a:rPr>
              <a:t>dynamic</a:t>
            </a:r>
            <a:r>
              <a:rPr lang="cs-CZ" sz="2400" b="1" dirty="0">
                <a:solidFill>
                  <a:schemeClr val="tx2"/>
                </a:solidFill>
              </a:rPr>
              <a:t> </a:t>
            </a:r>
            <a:r>
              <a:rPr lang="cs-CZ" sz="2400" b="1" dirty="0" err="1">
                <a:solidFill>
                  <a:schemeClr val="tx2"/>
                </a:solidFill>
              </a:rPr>
              <a:t>range</a:t>
            </a:r>
            <a:r>
              <a:rPr lang="cs-CZ" sz="2400" b="1" dirty="0">
                <a:solidFill>
                  <a:schemeClr val="tx2"/>
                </a:solidFill>
              </a:rPr>
              <a:t> (</a:t>
            </a:r>
            <a:r>
              <a:rPr lang="cs-CZ" sz="2400" b="1" dirty="0" err="1">
                <a:solidFill>
                  <a:schemeClr val="tx2"/>
                </a:solidFill>
              </a:rPr>
              <a:t>Forensic</a:t>
            </a:r>
            <a:r>
              <a:rPr lang="cs-CZ" sz="2400" b="1" dirty="0">
                <a:solidFill>
                  <a:schemeClr val="tx2"/>
                </a:solidFill>
              </a:rPr>
              <a:t> WDR)</a:t>
            </a:r>
          </a:p>
          <a:p>
            <a:pPr marL="354013" lvl="2">
              <a:lnSpc>
                <a:spcPct val="120000"/>
              </a:lnSpc>
              <a:spcAft>
                <a:spcPts val="1800"/>
              </a:spcAft>
              <a:defRPr/>
            </a:pPr>
            <a:r>
              <a:rPr lang="cs-CZ" dirty="0">
                <a:solidFill>
                  <a:srgbClr val="003F71"/>
                </a:solidFill>
              </a:rPr>
              <a:t>P</a:t>
            </a:r>
            <a:r>
              <a:rPr lang="en-GB" dirty="0" err="1">
                <a:solidFill>
                  <a:srgbClr val="003F71"/>
                </a:solidFill>
              </a:rPr>
              <a:t>erfect</a:t>
            </a:r>
            <a:r>
              <a:rPr lang="en-GB" dirty="0">
                <a:solidFill>
                  <a:srgbClr val="003F71"/>
                </a:solidFill>
              </a:rPr>
              <a:t> picture even in changing</a:t>
            </a:r>
            <a:r>
              <a:rPr lang="cs-CZ" dirty="0">
                <a:solidFill>
                  <a:srgbClr val="003F71"/>
                </a:solidFill>
              </a:rPr>
              <a:t> </a:t>
            </a:r>
            <a:r>
              <a:rPr lang="en-GB" dirty="0">
                <a:solidFill>
                  <a:srgbClr val="003F71"/>
                </a:solidFill>
              </a:rPr>
              <a:t>light conditions</a:t>
            </a:r>
            <a:endParaRPr lang="cs-CZ" dirty="0">
              <a:solidFill>
                <a:srgbClr val="003F71"/>
              </a:solidFill>
            </a:endParaRPr>
          </a:p>
        </p:txBody>
      </p:sp>
      <p:pic>
        <p:nvPicPr>
          <p:cNvPr id="8" name="Zástupný symbol obrázku 7" descr="Obsah obrázku interiér, tmavé, projektor&#10;&#10;Popis byl vytvořen automaticky">
            <a:extLst>
              <a:ext uri="{FF2B5EF4-FFF2-40B4-BE49-F238E27FC236}">
                <a16:creationId xmlns:a16="http://schemas.microsoft.com/office/drawing/2014/main" id="{E7B11092-65C1-4E86-8B6F-2561E2005AB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ovéPole 5">
            <a:extLst>
              <a:ext uri="{FF2B5EF4-FFF2-40B4-BE49-F238E27FC236}">
                <a16:creationId xmlns:a16="http://schemas.microsoft.com/office/drawing/2014/main" id="{591C150D-F4A0-41D3-9443-DF6272D960A0}"/>
              </a:ext>
            </a:extLst>
          </p:cNvPr>
          <p:cNvSpPr txBox="1"/>
          <p:nvPr/>
        </p:nvSpPr>
        <p:spPr>
          <a:xfrm>
            <a:off x="2583998" y="1386880"/>
            <a:ext cx="1857374" cy="830997"/>
          </a:xfrm>
          <a:prstGeom prst="rect">
            <a:avLst/>
          </a:prstGeom>
          <a:noFill/>
        </p:spPr>
        <p:txBody>
          <a:bodyPr wrap="square">
            <a:spAutoFit/>
          </a:bodyPr>
          <a:lstStyle/>
          <a:p>
            <a:r>
              <a:rPr lang="cs-CZ" sz="4800" b="1" dirty="0">
                <a:solidFill>
                  <a:schemeClr val="bg1"/>
                </a:solidFill>
                <a:latin typeface="+mj-lt"/>
              </a:rPr>
              <a:t>5 MP</a:t>
            </a:r>
            <a:endParaRPr lang="en-GB" sz="4800" dirty="0">
              <a:solidFill>
                <a:schemeClr val="bg1"/>
              </a:solidFill>
              <a:latin typeface="+mj-lt"/>
            </a:endParaRPr>
          </a:p>
        </p:txBody>
      </p:sp>
    </p:spTree>
    <p:extLst>
      <p:ext uri="{BB962C8B-B14F-4D97-AF65-F5344CB8AC3E}">
        <p14:creationId xmlns:p14="http://schemas.microsoft.com/office/powerpoint/2010/main" val="28401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0B9B607-3357-4E64-BCB9-2DC74F642B7E}"/>
              </a:ext>
            </a:extLst>
          </p:cNvPr>
          <p:cNvSpPr>
            <a:spLocks noGrp="1"/>
          </p:cNvSpPr>
          <p:nvPr>
            <p:ph type="body" sz="quarter" idx="11"/>
          </p:nvPr>
        </p:nvSpPr>
        <p:spPr>
          <a:xfrm>
            <a:off x="1987550" y="4700776"/>
            <a:ext cx="8216900" cy="646331"/>
          </a:xfrm>
          <a:noFill/>
        </p:spPr>
        <p:txBody>
          <a:bodyPr wrap="square" rtlCol="0">
            <a:spAutoFit/>
          </a:bodyPr>
          <a:lstStyle/>
          <a:p>
            <a:r>
              <a:rPr lang="cs-CZ" sz="3600" dirty="0" err="1">
                <a:solidFill>
                  <a:srgbClr val="05375D"/>
                </a:solidFill>
                <a:latin typeface="+mn-lt"/>
              </a:rPr>
              <a:t>We</a:t>
            </a:r>
            <a:r>
              <a:rPr lang="cs-CZ" sz="3600" dirty="0">
                <a:solidFill>
                  <a:srgbClr val="05375D"/>
                </a:solidFill>
                <a:latin typeface="+mn-lt"/>
              </a:rPr>
              <a:t> make </a:t>
            </a:r>
            <a:r>
              <a:rPr lang="cs-CZ" sz="3600" dirty="0" err="1">
                <a:solidFill>
                  <a:srgbClr val="05375D"/>
                </a:solidFill>
                <a:latin typeface="+mn-lt"/>
              </a:rPr>
              <a:t>dark</a:t>
            </a:r>
            <a:r>
              <a:rPr lang="cs-CZ" sz="3600" dirty="0">
                <a:solidFill>
                  <a:srgbClr val="05375D"/>
                </a:solidFill>
                <a:latin typeface="+mn-lt"/>
              </a:rPr>
              <a:t> </a:t>
            </a:r>
            <a:r>
              <a:rPr lang="cs-CZ" sz="3600" dirty="0" err="1">
                <a:solidFill>
                  <a:srgbClr val="05375D"/>
                </a:solidFill>
                <a:latin typeface="+mn-lt"/>
              </a:rPr>
              <a:t>areas</a:t>
            </a:r>
            <a:r>
              <a:rPr lang="cs-CZ" sz="3600" dirty="0">
                <a:solidFill>
                  <a:srgbClr val="05375D"/>
                </a:solidFill>
                <a:latin typeface="+mn-lt"/>
              </a:rPr>
              <a:t> </a:t>
            </a:r>
            <a:r>
              <a:rPr lang="cs-CZ" sz="3600" dirty="0" err="1">
                <a:solidFill>
                  <a:srgbClr val="05375D"/>
                </a:solidFill>
                <a:latin typeface="+mn-lt"/>
              </a:rPr>
              <a:t>bright</a:t>
            </a:r>
            <a:r>
              <a:rPr lang="cs-CZ" sz="3600" dirty="0">
                <a:solidFill>
                  <a:srgbClr val="05375D"/>
                </a:solidFill>
                <a:latin typeface="+mn-lt"/>
              </a:rPr>
              <a:t> </a:t>
            </a:r>
            <a:r>
              <a:rPr lang="cs-CZ" sz="3600" dirty="0" err="1">
                <a:solidFill>
                  <a:srgbClr val="05375D"/>
                </a:solidFill>
                <a:latin typeface="+mn-lt"/>
              </a:rPr>
              <a:t>again</a:t>
            </a:r>
            <a:endParaRPr lang="cs-CZ" sz="3600" dirty="0">
              <a:solidFill>
                <a:srgbClr val="05375D"/>
              </a:solidFill>
              <a:latin typeface="+mn-lt"/>
            </a:endParaRPr>
          </a:p>
        </p:txBody>
      </p:sp>
      <p:sp>
        <p:nvSpPr>
          <p:cNvPr id="7" name="Zástupný text 6">
            <a:extLst>
              <a:ext uri="{FF2B5EF4-FFF2-40B4-BE49-F238E27FC236}">
                <a16:creationId xmlns:a16="http://schemas.microsoft.com/office/drawing/2014/main" id="{34DD437C-A252-43AF-9297-9FECD919763C}"/>
              </a:ext>
            </a:extLst>
          </p:cNvPr>
          <p:cNvSpPr>
            <a:spLocks noGrp="1"/>
          </p:cNvSpPr>
          <p:nvPr>
            <p:ph type="body" sz="quarter" idx="12"/>
          </p:nvPr>
        </p:nvSpPr>
        <p:spPr>
          <a:xfrm>
            <a:off x="1338870" y="5550933"/>
            <a:ext cx="9514260" cy="707886"/>
          </a:xfrm>
          <a:noFill/>
        </p:spPr>
        <p:txBody>
          <a:bodyPr wrap="square" rtlCol="0">
            <a:spAutoFit/>
          </a:bodyPr>
          <a:lstStyle/>
          <a:p>
            <a:r>
              <a:rPr lang="en-US" sz="2000" dirty="0">
                <a:solidFill>
                  <a:srgbClr val="05375D"/>
                </a:solidFill>
              </a:rPr>
              <a:t>High sensitivity image sensor </a:t>
            </a:r>
            <a:r>
              <a:rPr lang="cs-CZ" sz="2000" dirty="0">
                <a:solidFill>
                  <a:srgbClr val="05375D"/>
                </a:solidFill>
              </a:rPr>
              <a:t>and</a:t>
            </a:r>
            <a:r>
              <a:rPr lang="en-US" sz="2000" dirty="0">
                <a:solidFill>
                  <a:srgbClr val="05375D"/>
                </a:solidFill>
              </a:rPr>
              <a:t> ARTPEC</a:t>
            </a:r>
            <a:r>
              <a:rPr lang="cs-CZ" sz="2000" dirty="0">
                <a:solidFill>
                  <a:srgbClr val="05375D"/>
                </a:solidFill>
              </a:rPr>
              <a:t>-</a:t>
            </a:r>
            <a:r>
              <a:rPr lang="en-US" sz="2000" dirty="0">
                <a:solidFill>
                  <a:srgbClr val="05375D"/>
                </a:solidFill>
              </a:rPr>
              <a:t>7 </a:t>
            </a:r>
            <a:r>
              <a:rPr lang="cs-CZ" sz="2000" dirty="0">
                <a:solidFill>
                  <a:srgbClr val="05375D"/>
                </a:solidFill>
              </a:rPr>
              <a:t>chip</a:t>
            </a:r>
            <a:r>
              <a:rPr lang="en-US" sz="2000" dirty="0">
                <a:solidFill>
                  <a:srgbClr val="05375D"/>
                </a:solidFill>
              </a:rPr>
              <a:t> allows to keep color image where typical intercoms would have to switch to IR mode, or not see </a:t>
            </a:r>
            <a:r>
              <a:rPr lang="cs-CZ" sz="2000" dirty="0" err="1">
                <a:solidFill>
                  <a:srgbClr val="05375D"/>
                </a:solidFill>
              </a:rPr>
              <a:t>anything</a:t>
            </a:r>
            <a:r>
              <a:rPr lang="cs-CZ" sz="2000" dirty="0">
                <a:solidFill>
                  <a:srgbClr val="05375D"/>
                </a:solidFill>
              </a:rPr>
              <a:t> </a:t>
            </a:r>
            <a:r>
              <a:rPr lang="en-US" sz="2000" dirty="0">
                <a:solidFill>
                  <a:srgbClr val="05375D"/>
                </a:solidFill>
              </a:rPr>
              <a:t>at all</a:t>
            </a:r>
            <a:endParaRPr lang="cs-CZ" sz="2000" dirty="0">
              <a:solidFill>
                <a:srgbClr val="05375D"/>
              </a:solidFill>
            </a:endParaRPr>
          </a:p>
        </p:txBody>
      </p:sp>
      <p:pic>
        <p:nvPicPr>
          <p:cNvPr id="5" name="Zástupný symbol obrázku 4">
            <a:extLst>
              <a:ext uri="{FF2B5EF4-FFF2-40B4-BE49-F238E27FC236}">
                <a16:creationId xmlns:a16="http://schemas.microsoft.com/office/drawing/2014/main" id="{6C8B0791-3F92-4856-8A5C-AD0058C95AF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81000" y="0"/>
            <a:ext cx="11430000" cy="4368800"/>
          </a:xfrm>
        </p:spPr>
      </p:pic>
      <p:sp>
        <p:nvSpPr>
          <p:cNvPr id="14" name="TextovéPole 13">
            <a:extLst>
              <a:ext uri="{FF2B5EF4-FFF2-40B4-BE49-F238E27FC236}">
                <a16:creationId xmlns:a16="http://schemas.microsoft.com/office/drawing/2014/main" id="{4A8B6CA1-7EBA-41F9-8FB7-D62F561A9B68}"/>
              </a:ext>
            </a:extLst>
          </p:cNvPr>
          <p:cNvSpPr txBox="1"/>
          <p:nvPr/>
        </p:nvSpPr>
        <p:spPr>
          <a:xfrm>
            <a:off x="644599" y="2913900"/>
            <a:ext cx="3048785" cy="625749"/>
          </a:xfrm>
          <a:prstGeom prst="rect">
            <a:avLst/>
          </a:prstGeom>
          <a:noFill/>
        </p:spPr>
        <p:txBody>
          <a:bodyPr wrap="square">
            <a:spAutoFit/>
          </a:bodyPr>
          <a:lstStyle/>
          <a:p>
            <a:pPr marL="0" lvl="1">
              <a:lnSpc>
                <a:spcPct val="120000"/>
              </a:lnSpc>
              <a:spcBef>
                <a:spcPts val="1200"/>
              </a:spcBef>
              <a:spcAft>
                <a:spcPts val="1800"/>
              </a:spcAft>
              <a:defRPr/>
            </a:pPr>
            <a:r>
              <a:rPr lang="cs-CZ" sz="1800" b="1" dirty="0">
                <a:solidFill>
                  <a:schemeClr val="bg1"/>
                </a:solidFill>
              </a:rPr>
              <a:t>2N</a:t>
            </a:r>
            <a:r>
              <a:rPr lang="cs-CZ" sz="1800" b="1" baseline="30000" dirty="0">
                <a:solidFill>
                  <a:schemeClr val="bg1"/>
                </a:solidFill>
              </a:rPr>
              <a:t>®</a:t>
            </a:r>
            <a:r>
              <a:rPr lang="cs-CZ" sz="1800" b="1" dirty="0">
                <a:solidFill>
                  <a:schemeClr val="bg1"/>
                </a:solidFill>
              </a:rPr>
              <a:t> IP Verso (w/o WDR</a:t>
            </a:r>
            <a:r>
              <a:rPr lang="cs-CZ" b="1" dirty="0">
                <a:solidFill>
                  <a:schemeClr val="bg1"/>
                </a:solidFill>
              </a:rPr>
              <a:t>)</a:t>
            </a:r>
            <a:br>
              <a:rPr lang="cs-CZ" b="1" dirty="0">
                <a:solidFill>
                  <a:schemeClr val="bg1"/>
                </a:solidFill>
              </a:rPr>
            </a:br>
            <a:r>
              <a:rPr lang="cs-CZ" sz="1200" dirty="0">
                <a:solidFill>
                  <a:schemeClr val="bg1"/>
                </a:solidFill>
              </a:rPr>
              <a:t>(</a:t>
            </a:r>
            <a:r>
              <a:rPr lang="en-US" sz="1200" dirty="0">
                <a:solidFill>
                  <a:schemeClr val="bg1"/>
                </a:solidFill>
              </a:rPr>
              <a:t>Typical</a:t>
            </a:r>
            <a:r>
              <a:rPr lang="cs-CZ" sz="1200" dirty="0">
                <a:solidFill>
                  <a:schemeClr val="bg1"/>
                </a:solidFill>
              </a:rPr>
              <a:t> </a:t>
            </a:r>
            <a:r>
              <a:rPr lang="en-US" sz="1200" dirty="0">
                <a:solidFill>
                  <a:schemeClr val="bg1"/>
                </a:solidFill>
              </a:rPr>
              <a:t>of </a:t>
            </a:r>
            <a:r>
              <a:rPr lang="cs-CZ" sz="1200" dirty="0">
                <a:solidFill>
                  <a:schemeClr val="bg1"/>
                </a:solidFill>
              </a:rPr>
              <a:t>IP intercoms</a:t>
            </a:r>
            <a:r>
              <a:rPr lang="en-US" sz="1200" dirty="0">
                <a:solidFill>
                  <a:schemeClr val="bg1"/>
                </a:solidFill>
              </a:rPr>
              <a:t> in the field</a:t>
            </a:r>
            <a:r>
              <a:rPr lang="cs-CZ" sz="1200" dirty="0">
                <a:solidFill>
                  <a:schemeClr val="bg1"/>
                </a:solidFill>
              </a:rPr>
              <a:t>)</a:t>
            </a:r>
            <a:endParaRPr lang="cs-CZ" sz="1800" dirty="0">
              <a:solidFill>
                <a:schemeClr val="bg1"/>
              </a:solidFill>
            </a:endParaRPr>
          </a:p>
        </p:txBody>
      </p:sp>
      <p:sp>
        <p:nvSpPr>
          <p:cNvPr id="15" name="TextovéPole 14">
            <a:extLst>
              <a:ext uri="{FF2B5EF4-FFF2-40B4-BE49-F238E27FC236}">
                <a16:creationId xmlns:a16="http://schemas.microsoft.com/office/drawing/2014/main" id="{81D8E050-1089-4AC9-8FD1-C1EE910FE0FF}"/>
              </a:ext>
            </a:extLst>
          </p:cNvPr>
          <p:cNvSpPr txBox="1"/>
          <p:nvPr/>
        </p:nvSpPr>
        <p:spPr>
          <a:xfrm>
            <a:off x="8929540" y="953124"/>
            <a:ext cx="3048785" cy="393890"/>
          </a:xfrm>
          <a:prstGeom prst="rect">
            <a:avLst/>
          </a:prstGeom>
          <a:noFill/>
        </p:spPr>
        <p:txBody>
          <a:bodyPr wrap="square">
            <a:spAutoFit/>
          </a:bodyPr>
          <a:lstStyle/>
          <a:p>
            <a:pPr marL="0" lvl="1">
              <a:lnSpc>
                <a:spcPct val="120000"/>
              </a:lnSpc>
              <a:spcBef>
                <a:spcPts val="1200"/>
              </a:spcBef>
              <a:spcAft>
                <a:spcPts val="1800"/>
              </a:spcAft>
              <a:defRPr/>
            </a:pPr>
            <a:r>
              <a:rPr lang="cs-CZ" sz="1800" b="1" dirty="0">
                <a:solidFill>
                  <a:schemeClr val="bg1"/>
                </a:solidFill>
              </a:rPr>
              <a:t>2N</a:t>
            </a:r>
            <a:r>
              <a:rPr lang="cs-CZ" b="1" baseline="30000" dirty="0">
                <a:solidFill>
                  <a:schemeClr val="bg1"/>
                </a:solidFill>
              </a:rPr>
              <a:t>®</a:t>
            </a:r>
            <a:r>
              <a:rPr lang="cs-CZ" sz="1800" b="1" dirty="0">
                <a:solidFill>
                  <a:schemeClr val="bg1"/>
                </a:solidFill>
              </a:rPr>
              <a:t> IP Style (</a:t>
            </a:r>
            <a:r>
              <a:rPr lang="cs-CZ" sz="1800" b="1" dirty="0" err="1">
                <a:solidFill>
                  <a:schemeClr val="bg1"/>
                </a:solidFill>
              </a:rPr>
              <a:t>with</a:t>
            </a:r>
            <a:r>
              <a:rPr lang="cs-CZ" sz="1800" b="1" dirty="0">
                <a:solidFill>
                  <a:schemeClr val="bg1"/>
                </a:solidFill>
              </a:rPr>
              <a:t> WDR</a:t>
            </a:r>
            <a:r>
              <a:rPr lang="cs-CZ" b="1" dirty="0">
                <a:solidFill>
                  <a:schemeClr val="bg1"/>
                </a:solidFill>
              </a:rPr>
              <a:t>)</a:t>
            </a:r>
            <a:endParaRPr lang="cs-CZ" sz="1800" b="1" dirty="0">
              <a:solidFill>
                <a:schemeClr val="bg1"/>
              </a:solidFill>
            </a:endParaRPr>
          </a:p>
        </p:txBody>
      </p:sp>
    </p:spTree>
    <p:extLst>
      <p:ext uri="{BB962C8B-B14F-4D97-AF65-F5344CB8AC3E}">
        <p14:creationId xmlns:p14="http://schemas.microsoft.com/office/powerpoint/2010/main" val="194854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7588" y="685149"/>
            <a:ext cx="5609998" cy="701731"/>
          </a:xfrm>
          <a:prstGeom prst="rect">
            <a:avLst/>
          </a:prstGeom>
          <a:noFill/>
        </p:spPr>
        <p:txBody>
          <a:bodyPr wrap="square" rtlCol="0">
            <a:spAutoFit/>
          </a:bodyPr>
          <a:lstStyle/>
          <a:p>
            <a:pPr>
              <a:lnSpc>
                <a:spcPct val="90000"/>
              </a:lnSpc>
            </a:pPr>
            <a:r>
              <a:rPr lang="en-US" sz="4400" b="1">
                <a:solidFill>
                  <a:schemeClr val="tx2"/>
                </a:solidFill>
                <a:latin typeface="+mj-lt"/>
              </a:rPr>
              <a:t>Premium 10” display</a:t>
            </a:r>
          </a:p>
        </p:txBody>
      </p:sp>
      <p:sp>
        <p:nvSpPr>
          <p:cNvPr id="5" name="Title 1"/>
          <p:cNvSpPr txBox="1">
            <a:spLocks/>
          </p:cNvSpPr>
          <p:nvPr/>
        </p:nvSpPr>
        <p:spPr>
          <a:xfrm>
            <a:off x="6096000" y="2059212"/>
            <a:ext cx="5781869" cy="4628575"/>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Bef>
                <a:spcPts val="1200"/>
              </a:spcBef>
              <a:spcAft>
                <a:spcPts val="3000"/>
              </a:spcAft>
              <a:defRPr/>
            </a:pPr>
            <a:r>
              <a:rPr lang="cs-CZ" sz="2000" dirty="0">
                <a:solidFill>
                  <a:schemeClr val="tx2"/>
                </a:solidFill>
              </a:rPr>
              <a:t>Big screen</a:t>
            </a:r>
            <a:r>
              <a:rPr lang="en-US" sz="2000" dirty="0">
                <a:solidFill>
                  <a:schemeClr val="tx2"/>
                </a:solidFill>
              </a:rPr>
              <a:t> with</a:t>
            </a:r>
            <a:r>
              <a:rPr lang="cs-CZ" sz="2000" dirty="0">
                <a:solidFill>
                  <a:schemeClr val="tx2"/>
                </a:solidFill>
              </a:rPr>
              <a:t> 1280x800 r</a:t>
            </a:r>
            <a:r>
              <a:rPr lang="en-US" sz="2000" dirty="0" err="1">
                <a:solidFill>
                  <a:schemeClr val="tx2"/>
                </a:solidFill>
              </a:rPr>
              <a:t>esolution</a:t>
            </a:r>
            <a:r>
              <a:rPr lang="cs-CZ" sz="2000" dirty="0">
                <a:solidFill>
                  <a:schemeClr val="tx2"/>
                </a:solidFill>
              </a:rPr>
              <a:t> for </a:t>
            </a:r>
            <a:r>
              <a:rPr lang="en-US" sz="2000" dirty="0">
                <a:solidFill>
                  <a:schemeClr val="tx2"/>
                </a:solidFill>
              </a:rPr>
              <a:t>sharp text and graphics</a:t>
            </a:r>
          </a:p>
          <a:p>
            <a:pPr marL="0" lvl="1">
              <a:lnSpc>
                <a:spcPct val="120000"/>
              </a:lnSpc>
              <a:spcBef>
                <a:spcPts val="1200"/>
              </a:spcBef>
              <a:spcAft>
                <a:spcPts val="3000"/>
              </a:spcAft>
              <a:defRPr/>
            </a:pPr>
            <a:r>
              <a:rPr lang="en-US" sz="2000" dirty="0">
                <a:solidFill>
                  <a:schemeClr val="tx2"/>
                </a:solidFill>
              </a:rPr>
              <a:t>The extreme brightness guarantees </a:t>
            </a:r>
            <a:r>
              <a:rPr lang="en-US" sz="2000" b="1" dirty="0">
                <a:solidFill>
                  <a:schemeClr val="tx2"/>
                </a:solidFill>
              </a:rPr>
              <a:t>excellent readability </a:t>
            </a:r>
            <a:r>
              <a:rPr lang="en-US" sz="2000" dirty="0">
                <a:solidFill>
                  <a:schemeClr val="tx2"/>
                </a:solidFill>
              </a:rPr>
              <a:t>even in sunlight</a:t>
            </a:r>
          </a:p>
          <a:p>
            <a:pPr marL="0" lvl="1">
              <a:lnSpc>
                <a:spcPct val="120000"/>
              </a:lnSpc>
              <a:spcBef>
                <a:spcPts val="1200"/>
              </a:spcBef>
              <a:spcAft>
                <a:spcPts val="3000"/>
              </a:spcAft>
              <a:defRPr/>
            </a:pPr>
            <a:r>
              <a:rPr lang="en-US" sz="2000" dirty="0">
                <a:solidFill>
                  <a:schemeClr val="tx2"/>
                </a:solidFill>
              </a:rPr>
              <a:t>Immediate response</a:t>
            </a:r>
            <a:r>
              <a:rPr lang="cs-CZ" sz="2000" dirty="0">
                <a:solidFill>
                  <a:schemeClr val="tx2"/>
                </a:solidFill>
              </a:rPr>
              <a:t> to any </a:t>
            </a:r>
            <a:r>
              <a:rPr lang="cs-CZ" sz="2000" dirty="0" err="1">
                <a:solidFill>
                  <a:schemeClr val="tx2"/>
                </a:solidFill>
              </a:rPr>
              <a:t>touch</a:t>
            </a:r>
            <a:r>
              <a:rPr lang="cs-CZ" sz="2000" dirty="0">
                <a:solidFill>
                  <a:schemeClr val="tx2"/>
                </a:solidFill>
              </a:rPr>
              <a:t> – </a:t>
            </a:r>
            <a:r>
              <a:rPr lang="cs-CZ" sz="2000" dirty="0" err="1">
                <a:solidFill>
                  <a:schemeClr val="tx2"/>
                </a:solidFill>
              </a:rPr>
              <a:t>the</a:t>
            </a:r>
            <a:r>
              <a:rPr lang="cs-CZ" sz="2000" dirty="0">
                <a:solidFill>
                  <a:schemeClr val="tx2"/>
                </a:solidFill>
              </a:rPr>
              <a:t> </a:t>
            </a:r>
            <a:r>
              <a:rPr lang="cs-CZ" sz="2000" dirty="0" err="1">
                <a:solidFill>
                  <a:schemeClr val="tx2"/>
                </a:solidFill>
              </a:rPr>
              <a:t>same</a:t>
            </a:r>
            <a:r>
              <a:rPr lang="cs-CZ" sz="2000" dirty="0">
                <a:solidFill>
                  <a:schemeClr val="tx2"/>
                </a:solidFill>
              </a:rPr>
              <a:t> user </a:t>
            </a:r>
            <a:r>
              <a:rPr lang="cs-CZ" sz="2000" dirty="0" err="1">
                <a:solidFill>
                  <a:schemeClr val="tx2"/>
                </a:solidFill>
              </a:rPr>
              <a:t>experience</a:t>
            </a:r>
            <a:r>
              <a:rPr lang="cs-CZ" sz="2000" dirty="0">
                <a:solidFill>
                  <a:schemeClr val="tx2"/>
                </a:solidFill>
              </a:rPr>
              <a:t> as </a:t>
            </a:r>
            <a:r>
              <a:rPr lang="cs-CZ" sz="2000" dirty="0" err="1">
                <a:solidFill>
                  <a:schemeClr val="tx2"/>
                </a:solidFill>
              </a:rPr>
              <a:t>you</a:t>
            </a:r>
            <a:r>
              <a:rPr lang="cs-CZ" sz="2000" dirty="0">
                <a:solidFill>
                  <a:schemeClr val="tx2"/>
                </a:solidFill>
              </a:rPr>
              <a:t> </a:t>
            </a:r>
            <a:r>
              <a:rPr lang="cs-CZ" sz="2000" dirty="0" err="1">
                <a:solidFill>
                  <a:schemeClr val="tx2"/>
                </a:solidFill>
              </a:rPr>
              <a:t>expect</a:t>
            </a:r>
            <a:r>
              <a:rPr lang="cs-CZ" sz="2000" dirty="0">
                <a:solidFill>
                  <a:schemeClr val="tx2"/>
                </a:solidFill>
              </a:rPr>
              <a:t> </a:t>
            </a:r>
            <a:r>
              <a:rPr lang="cs-CZ" sz="2000" dirty="0" err="1">
                <a:solidFill>
                  <a:schemeClr val="tx2"/>
                </a:solidFill>
              </a:rPr>
              <a:t>from</a:t>
            </a:r>
            <a:r>
              <a:rPr lang="cs-CZ" sz="2000" dirty="0">
                <a:solidFill>
                  <a:schemeClr val="tx2"/>
                </a:solidFill>
              </a:rPr>
              <a:t> top </a:t>
            </a:r>
            <a:r>
              <a:rPr lang="cs-CZ" sz="2000" dirty="0" err="1">
                <a:solidFill>
                  <a:schemeClr val="tx2"/>
                </a:solidFill>
              </a:rPr>
              <a:t>smartphones</a:t>
            </a:r>
            <a:endParaRPr lang="cs-CZ" sz="2000" dirty="0">
              <a:solidFill>
                <a:schemeClr val="tx2"/>
              </a:solidFill>
            </a:endParaRPr>
          </a:p>
          <a:p>
            <a:pPr marL="0" lvl="1">
              <a:lnSpc>
                <a:spcPct val="120000"/>
              </a:lnSpc>
              <a:spcBef>
                <a:spcPts val="1200"/>
              </a:spcBef>
              <a:spcAft>
                <a:spcPts val="3000"/>
              </a:spcAft>
              <a:defRPr/>
            </a:pPr>
            <a:r>
              <a:rPr lang="cs-CZ" sz="2000" b="1" dirty="0">
                <a:solidFill>
                  <a:schemeClr val="tx2"/>
                </a:solidFill>
              </a:rPr>
              <a:t>S</a:t>
            </a:r>
            <a:r>
              <a:rPr lang="en-US" sz="2000" b="1" dirty="0" err="1">
                <a:solidFill>
                  <a:schemeClr val="tx2"/>
                </a:solidFill>
              </a:rPr>
              <a:t>mooth</a:t>
            </a:r>
            <a:r>
              <a:rPr lang="en-US" sz="2000" b="1" dirty="0">
                <a:solidFill>
                  <a:schemeClr val="tx2"/>
                </a:solidFill>
              </a:rPr>
              <a:t> animations </a:t>
            </a:r>
            <a:r>
              <a:rPr lang="cs-CZ" sz="2000" dirty="0">
                <a:solidFill>
                  <a:schemeClr val="tx2"/>
                </a:solidFill>
              </a:rPr>
              <a:t>as</a:t>
            </a:r>
            <a:r>
              <a:rPr lang="en-US" sz="2000" dirty="0">
                <a:solidFill>
                  <a:schemeClr val="tx2"/>
                </a:solidFill>
              </a:rPr>
              <a:t> expected</a:t>
            </a:r>
            <a:r>
              <a:rPr lang="cs-CZ" sz="2000" dirty="0">
                <a:solidFill>
                  <a:schemeClr val="tx2"/>
                </a:solidFill>
              </a:rPr>
              <a:t> of</a:t>
            </a:r>
            <a:r>
              <a:rPr lang="en-US" sz="2000" dirty="0">
                <a:solidFill>
                  <a:schemeClr val="tx2"/>
                </a:solidFill>
              </a:rPr>
              <a:t> a</a:t>
            </a:r>
            <a:r>
              <a:rPr lang="cs-CZ" sz="2000" dirty="0">
                <a:solidFill>
                  <a:schemeClr val="tx2"/>
                </a:solidFill>
              </a:rPr>
              <a:t> premium product</a:t>
            </a:r>
          </a:p>
        </p:txBody>
      </p:sp>
      <p:pic>
        <p:nvPicPr>
          <p:cNvPr id="7" name="Zástupný symbol obrázku 6">
            <a:extLst>
              <a:ext uri="{FF2B5EF4-FFF2-40B4-BE49-F238E27FC236}">
                <a16:creationId xmlns:a16="http://schemas.microsoft.com/office/drawing/2014/main" id="{6474A116-A929-4E47-88B3-9860527391C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442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7588" y="685149"/>
            <a:ext cx="5609998" cy="701731"/>
          </a:xfrm>
          <a:prstGeom prst="rect">
            <a:avLst/>
          </a:prstGeom>
          <a:noFill/>
        </p:spPr>
        <p:txBody>
          <a:bodyPr wrap="square" rtlCol="0">
            <a:spAutoFit/>
          </a:bodyPr>
          <a:lstStyle/>
          <a:p>
            <a:pPr>
              <a:lnSpc>
                <a:spcPct val="90000"/>
              </a:lnSpc>
            </a:pPr>
            <a:r>
              <a:rPr lang="cs-CZ" sz="4400" b="1" dirty="0" err="1">
                <a:solidFill>
                  <a:schemeClr val="tx2"/>
                </a:solidFill>
                <a:latin typeface="+mj-lt"/>
              </a:rPr>
              <a:t>Customizable</a:t>
            </a:r>
            <a:r>
              <a:rPr lang="cs-CZ" sz="4400" b="1" dirty="0">
                <a:solidFill>
                  <a:schemeClr val="tx2"/>
                </a:solidFill>
                <a:latin typeface="+mj-lt"/>
              </a:rPr>
              <a:t> UI</a:t>
            </a:r>
            <a:endParaRPr lang="en-US" sz="4400" b="1" dirty="0">
              <a:solidFill>
                <a:schemeClr val="tx2"/>
              </a:solidFill>
              <a:latin typeface="+mj-lt"/>
            </a:endParaRPr>
          </a:p>
        </p:txBody>
      </p:sp>
      <p:sp>
        <p:nvSpPr>
          <p:cNvPr id="5" name="Title 1"/>
          <p:cNvSpPr txBox="1">
            <a:spLocks/>
          </p:cNvSpPr>
          <p:nvPr/>
        </p:nvSpPr>
        <p:spPr>
          <a:xfrm>
            <a:off x="6096000" y="2040550"/>
            <a:ext cx="5713201" cy="371140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Bef>
                <a:spcPts val="1200"/>
              </a:spcBef>
              <a:spcAft>
                <a:spcPts val="600"/>
              </a:spcAft>
              <a:defRPr/>
            </a:pPr>
            <a:r>
              <a:rPr lang="en-US" sz="2000" dirty="0">
                <a:solidFill>
                  <a:schemeClr val="tx2"/>
                </a:solidFill>
              </a:rPr>
              <a:t>Two different ways of displaying the intercom’s user interface</a:t>
            </a:r>
          </a:p>
          <a:p>
            <a:pPr marL="269875" lvl="2">
              <a:lnSpc>
                <a:spcPct val="120000"/>
              </a:lnSpc>
              <a:spcBef>
                <a:spcPts val="600"/>
              </a:spcBef>
              <a:spcAft>
                <a:spcPts val="1800"/>
              </a:spcAft>
              <a:defRPr/>
            </a:pPr>
            <a:r>
              <a:rPr lang="en-US" b="1" dirty="0">
                <a:solidFill>
                  <a:schemeClr val="tx2"/>
                </a:solidFill>
              </a:rPr>
              <a:t>MDU buildings</a:t>
            </a:r>
            <a:r>
              <a:rPr lang="en-US" dirty="0">
                <a:solidFill>
                  <a:schemeClr val="tx2"/>
                </a:solidFill>
              </a:rPr>
              <a:t> – list of all residents in alphabetic order (in flat structure)</a:t>
            </a:r>
          </a:p>
          <a:p>
            <a:pPr marL="269875" lvl="2">
              <a:lnSpc>
                <a:spcPct val="120000"/>
              </a:lnSpc>
              <a:spcAft>
                <a:spcPts val="1800"/>
              </a:spcAft>
              <a:defRPr/>
            </a:pPr>
            <a:r>
              <a:rPr lang="en-US" b="1" dirty="0">
                <a:solidFill>
                  <a:schemeClr val="tx2"/>
                </a:solidFill>
              </a:rPr>
              <a:t>Office – </a:t>
            </a:r>
            <a:r>
              <a:rPr lang="en-US" dirty="0">
                <a:solidFill>
                  <a:schemeClr val="tx2"/>
                </a:solidFill>
              </a:rPr>
              <a:t>list of companies’ logos (users are in the directory structure)</a:t>
            </a:r>
          </a:p>
          <a:p>
            <a:pPr marL="0" lvl="1">
              <a:lnSpc>
                <a:spcPct val="120000"/>
              </a:lnSpc>
              <a:spcBef>
                <a:spcPts val="1800"/>
              </a:spcBef>
              <a:spcAft>
                <a:spcPts val="3000"/>
              </a:spcAft>
              <a:defRPr/>
            </a:pPr>
            <a:r>
              <a:rPr lang="en-US" sz="2000" b="1" dirty="0">
                <a:solidFill>
                  <a:schemeClr val="tx2"/>
                </a:solidFill>
              </a:rPr>
              <a:t>Idle mode supports</a:t>
            </a:r>
            <a:r>
              <a:rPr lang="en-US" sz="2000" dirty="0">
                <a:solidFill>
                  <a:schemeClr val="tx2"/>
                </a:solidFill>
              </a:rPr>
              <a:t>: slideshow, pictures, static logo or address of the building</a:t>
            </a:r>
          </a:p>
        </p:txBody>
      </p:sp>
      <p:pic>
        <p:nvPicPr>
          <p:cNvPr id="8" name="Zástupný symbol obrázku 7" descr="Obsah obrázku text, černá, tmavé&#10;&#10;Popis byl vytvořen automaticky">
            <a:extLst>
              <a:ext uri="{FF2B5EF4-FFF2-40B4-BE49-F238E27FC236}">
                <a16:creationId xmlns:a16="http://schemas.microsoft.com/office/drawing/2014/main" id="{7556487F-A82A-4574-9CBE-66559114CEBB}"/>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30"/>
          <a:stretch/>
        </p:blipFill>
        <p:spPr>
          <a:xfrm>
            <a:off x="-631612" y="388735"/>
            <a:ext cx="5713200" cy="6080530"/>
          </a:xfrm>
        </p:spPr>
      </p:pic>
    </p:spTree>
    <p:extLst>
      <p:ext uri="{BB962C8B-B14F-4D97-AF65-F5344CB8AC3E}">
        <p14:creationId xmlns:p14="http://schemas.microsoft.com/office/powerpoint/2010/main" val="169486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8D3604EF-E2F0-4FFC-869D-336C6F8AF719}"/>
              </a:ext>
            </a:extLst>
          </p:cNvPr>
          <p:cNvSpPr>
            <a:spLocks noGrp="1"/>
          </p:cNvSpPr>
          <p:nvPr>
            <p:ph type="body" sz="quarter" idx="11"/>
          </p:nvPr>
        </p:nvSpPr>
        <p:spPr>
          <a:xfrm>
            <a:off x="1017587" y="4223208"/>
            <a:ext cx="3357929" cy="752738"/>
          </a:xfrm>
        </p:spPr>
        <p:txBody>
          <a:bodyPr/>
          <a:lstStyle/>
          <a:p>
            <a:r>
              <a:rPr lang="en-US" dirty="0" err="1">
                <a:solidFill>
                  <a:schemeClr val="tx2"/>
                </a:solidFill>
                <a:latin typeface="+mn-lt"/>
              </a:rPr>
              <a:t>WaveKey</a:t>
            </a:r>
            <a:r>
              <a:rPr lang="cs-CZ" dirty="0">
                <a:solidFill>
                  <a:schemeClr val="tx2"/>
                </a:solidFill>
                <a:latin typeface="+mn-lt"/>
              </a:rPr>
              <a:t> mobile </a:t>
            </a:r>
            <a:r>
              <a:rPr lang="cs-CZ" dirty="0" err="1">
                <a:solidFill>
                  <a:schemeClr val="tx2"/>
                </a:solidFill>
                <a:latin typeface="+mn-lt"/>
              </a:rPr>
              <a:t>access</a:t>
            </a:r>
            <a:r>
              <a:rPr lang="en-US" dirty="0">
                <a:solidFill>
                  <a:schemeClr val="tx2"/>
                </a:solidFill>
                <a:latin typeface="+mn-lt"/>
              </a:rPr>
              <a:t> </a:t>
            </a:r>
            <a:endParaRPr lang="cs-CZ" dirty="0">
              <a:solidFill>
                <a:schemeClr val="tx2"/>
              </a:solidFill>
              <a:latin typeface="+mn-lt"/>
            </a:endParaRPr>
          </a:p>
        </p:txBody>
      </p:sp>
      <p:sp>
        <p:nvSpPr>
          <p:cNvPr id="6" name="Zástupný text 5">
            <a:extLst>
              <a:ext uri="{FF2B5EF4-FFF2-40B4-BE49-F238E27FC236}">
                <a16:creationId xmlns:a16="http://schemas.microsoft.com/office/drawing/2014/main" id="{5C058ACD-3B11-46AD-AA14-881C295F3E60}"/>
              </a:ext>
            </a:extLst>
          </p:cNvPr>
          <p:cNvSpPr>
            <a:spLocks noGrp="1"/>
          </p:cNvSpPr>
          <p:nvPr>
            <p:ph type="body" sz="quarter" idx="12"/>
          </p:nvPr>
        </p:nvSpPr>
        <p:spPr>
          <a:xfrm>
            <a:off x="1017584" y="5123803"/>
            <a:ext cx="3357930" cy="1647921"/>
          </a:xfrm>
        </p:spPr>
        <p:txBody>
          <a:bodyPr/>
          <a:lstStyle/>
          <a:p>
            <a:pPr>
              <a:lnSpc>
                <a:spcPct val="110000"/>
              </a:lnSpc>
            </a:pPr>
            <a:r>
              <a:rPr lang="en-US" dirty="0"/>
              <a:t>Fastest mobile access control</a:t>
            </a:r>
            <a:r>
              <a:rPr lang="cs-CZ" dirty="0"/>
              <a:t> </a:t>
            </a:r>
            <a:r>
              <a:rPr lang="en-US" dirty="0"/>
              <a:t>technology </a:t>
            </a:r>
            <a:r>
              <a:rPr lang="cs-CZ" dirty="0" err="1"/>
              <a:t>with</a:t>
            </a:r>
            <a:r>
              <a:rPr lang="cs-CZ" dirty="0"/>
              <a:t> </a:t>
            </a:r>
            <a:r>
              <a:rPr lang="cs-CZ" dirty="0" err="1"/>
              <a:t>proven</a:t>
            </a:r>
            <a:r>
              <a:rPr lang="cs-CZ" dirty="0"/>
              <a:t> reliability</a:t>
            </a:r>
          </a:p>
          <a:p>
            <a:pPr>
              <a:lnSpc>
                <a:spcPct val="120000"/>
              </a:lnSpc>
            </a:pPr>
            <a:r>
              <a:rPr lang="cs-CZ" dirty="0" err="1"/>
              <a:t>Frictionless</a:t>
            </a:r>
            <a:r>
              <a:rPr lang="cs-CZ" dirty="0"/>
              <a:t> </a:t>
            </a:r>
            <a:r>
              <a:rPr lang="cs-CZ" dirty="0" err="1"/>
              <a:t>distribution</a:t>
            </a:r>
            <a:r>
              <a:rPr lang="cs-CZ" dirty="0"/>
              <a:t> </a:t>
            </a:r>
            <a:r>
              <a:rPr lang="cs-CZ" dirty="0" err="1"/>
              <a:t>of</a:t>
            </a:r>
            <a:r>
              <a:rPr lang="cs-CZ" dirty="0"/>
              <a:t> </a:t>
            </a:r>
            <a:r>
              <a:rPr lang="cs-CZ" dirty="0" err="1"/>
              <a:t>credentials</a:t>
            </a:r>
            <a:endParaRPr lang="cs-CZ" dirty="0"/>
          </a:p>
          <a:p>
            <a:pPr>
              <a:lnSpc>
                <a:spcPct val="120000"/>
              </a:lnSpc>
            </a:pPr>
            <a:r>
              <a:rPr lang="cs-CZ" b="1" dirty="0" err="1"/>
              <a:t>Modes</a:t>
            </a:r>
            <a:r>
              <a:rPr lang="cs-CZ" dirty="0"/>
              <a:t>: </a:t>
            </a:r>
            <a:r>
              <a:rPr lang="cs-CZ" dirty="0" err="1"/>
              <a:t>Touch</a:t>
            </a:r>
            <a:r>
              <a:rPr lang="cs-CZ" dirty="0"/>
              <a:t>, </a:t>
            </a:r>
            <a:r>
              <a:rPr lang="cs-CZ" dirty="0" err="1"/>
              <a:t>Tap</a:t>
            </a:r>
            <a:r>
              <a:rPr lang="cs-CZ" dirty="0"/>
              <a:t> in </a:t>
            </a:r>
            <a:r>
              <a:rPr lang="cs-CZ" dirty="0" err="1"/>
              <a:t>app</a:t>
            </a:r>
            <a:r>
              <a:rPr lang="cs-CZ" dirty="0"/>
              <a:t>, </a:t>
            </a:r>
            <a:r>
              <a:rPr lang="cs-CZ" dirty="0" err="1"/>
              <a:t>Motion</a:t>
            </a:r>
            <a:r>
              <a:rPr lang="cs-CZ" dirty="0"/>
              <a:t>, </a:t>
            </a:r>
            <a:r>
              <a:rPr lang="cs-CZ" dirty="0" err="1"/>
              <a:t>Card</a:t>
            </a:r>
            <a:endParaRPr lang="cs-CZ" dirty="0"/>
          </a:p>
        </p:txBody>
      </p:sp>
      <p:sp>
        <p:nvSpPr>
          <p:cNvPr id="7" name="Zástupný text 6">
            <a:extLst>
              <a:ext uri="{FF2B5EF4-FFF2-40B4-BE49-F238E27FC236}">
                <a16:creationId xmlns:a16="http://schemas.microsoft.com/office/drawing/2014/main" id="{B85F8FEB-EEC7-484C-8DBD-8E473ED156AB}"/>
              </a:ext>
            </a:extLst>
          </p:cNvPr>
          <p:cNvSpPr>
            <a:spLocks noGrp="1"/>
          </p:cNvSpPr>
          <p:nvPr>
            <p:ph type="body" sz="quarter" idx="18"/>
          </p:nvPr>
        </p:nvSpPr>
        <p:spPr>
          <a:xfrm>
            <a:off x="4464265" y="4545382"/>
            <a:ext cx="3446678" cy="430564"/>
          </a:xfrm>
        </p:spPr>
        <p:txBody>
          <a:bodyPr vert="horz" lIns="91440" tIns="45720" rIns="91440" bIns="45720" rtlCol="0" anchor="b">
            <a:noAutofit/>
          </a:bodyPr>
          <a:lstStyle/>
          <a:p>
            <a:r>
              <a:rPr lang="en-US" dirty="0">
                <a:solidFill>
                  <a:schemeClr val="tx2"/>
                </a:solidFill>
                <a:latin typeface="+mn-lt"/>
              </a:rPr>
              <a:t>Multifrequency</a:t>
            </a:r>
            <a:r>
              <a:rPr lang="cs-CZ" dirty="0">
                <a:solidFill>
                  <a:schemeClr val="tx2"/>
                </a:solidFill>
                <a:latin typeface="+mn-lt"/>
              </a:rPr>
              <a:t> </a:t>
            </a:r>
            <a:r>
              <a:rPr lang="en-US" dirty="0">
                <a:solidFill>
                  <a:schemeClr val="tx2"/>
                </a:solidFill>
                <a:latin typeface="+mn-lt"/>
              </a:rPr>
              <a:t>RFID  </a:t>
            </a:r>
          </a:p>
        </p:txBody>
      </p:sp>
      <p:sp>
        <p:nvSpPr>
          <p:cNvPr id="8" name="Zástupný text 7">
            <a:extLst>
              <a:ext uri="{FF2B5EF4-FFF2-40B4-BE49-F238E27FC236}">
                <a16:creationId xmlns:a16="http://schemas.microsoft.com/office/drawing/2014/main" id="{9D47AFE6-C568-4D5A-9F0C-16ABB639BFF0}"/>
              </a:ext>
            </a:extLst>
          </p:cNvPr>
          <p:cNvSpPr>
            <a:spLocks noGrp="1"/>
          </p:cNvSpPr>
          <p:nvPr>
            <p:ph type="body" sz="quarter" idx="19"/>
          </p:nvPr>
        </p:nvSpPr>
        <p:spPr>
          <a:xfrm>
            <a:off x="4464264" y="5123803"/>
            <a:ext cx="3263468" cy="1647921"/>
          </a:xfrm>
        </p:spPr>
        <p:txBody>
          <a:bodyPr/>
          <a:lstStyle/>
          <a:p>
            <a:pPr>
              <a:lnSpc>
                <a:spcPct val="110000"/>
              </a:lnSpc>
            </a:pPr>
            <a:r>
              <a:rPr lang="en-US" dirty="0"/>
              <a:t>All possible card technologies in one package – you don’t have to think about what card you have</a:t>
            </a:r>
            <a:endParaRPr lang="cs-CZ" dirty="0"/>
          </a:p>
          <a:p>
            <a:pPr>
              <a:lnSpc>
                <a:spcPct val="120000"/>
              </a:lnSpc>
            </a:pPr>
            <a:r>
              <a:rPr lang="cs-CZ" dirty="0" err="1"/>
              <a:t>Supports</a:t>
            </a:r>
            <a:r>
              <a:rPr lang="cs-CZ" dirty="0"/>
              <a:t> </a:t>
            </a:r>
            <a:r>
              <a:rPr lang="cs-CZ" b="1" dirty="0" err="1"/>
              <a:t>secured</a:t>
            </a:r>
            <a:r>
              <a:rPr lang="cs-CZ" b="1" dirty="0"/>
              <a:t> HID </a:t>
            </a:r>
            <a:r>
              <a:rPr lang="cs-CZ" b="1" dirty="0" err="1"/>
              <a:t>cards</a:t>
            </a:r>
            <a:r>
              <a:rPr lang="cs-CZ" b="1" dirty="0"/>
              <a:t> </a:t>
            </a:r>
            <a:r>
              <a:rPr lang="cs-CZ" dirty="0"/>
              <a:t>(SE, </a:t>
            </a:r>
            <a:r>
              <a:rPr lang="cs-CZ" dirty="0" err="1"/>
              <a:t>Prox</a:t>
            </a:r>
            <a:r>
              <a:rPr lang="cs-CZ" dirty="0"/>
              <a:t>)</a:t>
            </a:r>
          </a:p>
        </p:txBody>
      </p:sp>
      <p:sp>
        <p:nvSpPr>
          <p:cNvPr id="9" name="Zástupný text 8">
            <a:extLst>
              <a:ext uri="{FF2B5EF4-FFF2-40B4-BE49-F238E27FC236}">
                <a16:creationId xmlns:a16="http://schemas.microsoft.com/office/drawing/2014/main" id="{0B0EB727-9247-40F2-84DB-0FEAE8513B63}"/>
              </a:ext>
            </a:extLst>
          </p:cNvPr>
          <p:cNvSpPr>
            <a:spLocks noGrp="1"/>
          </p:cNvSpPr>
          <p:nvPr>
            <p:ph type="body" sz="quarter" idx="20"/>
          </p:nvPr>
        </p:nvSpPr>
        <p:spPr>
          <a:xfrm>
            <a:off x="7910945" y="4545382"/>
            <a:ext cx="3263468" cy="430564"/>
          </a:xfrm>
        </p:spPr>
        <p:txBody>
          <a:bodyPr vert="horz" lIns="91440" tIns="45720" rIns="91440" bIns="45720" rtlCol="0" anchor="b">
            <a:noAutofit/>
          </a:bodyPr>
          <a:lstStyle/>
          <a:p>
            <a:r>
              <a:rPr lang="en-US" dirty="0">
                <a:solidFill>
                  <a:schemeClr val="tx2"/>
                </a:solidFill>
                <a:latin typeface="+mn-lt"/>
              </a:rPr>
              <a:t>Smart Pin</a:t>
            </a:r>
            <a:r>
              <a:rPr lang="cs-CZ" dirty="0">
                <a:solidFill>
                  <a:schemeClr val="tx2"/>
                </a:solidFill>
                <a:latin typeface="+mn-lt"/>
              </a:rPr>
              <a:t> </a:t>
            </a:r>
            <a:r>
              <a:rPr lang="en-US" dirty="0">
                <a:solidFill>
                  <a:schemeClr val="tx2"/>
                </a:solidFill>
                <a:latin typeface="+mn-lt"/>
              </a:rPr>
              <a:t>Keypad</a:t>
            </a:r>
          </a:p>
        </p:txBody>
      </p:sp>
      <p:sp>
        <p:nvSpPr>
          <p:cNvPr id="10" name="Zástupný text 9">
            <a:extLst>
              <a:ext uri="{FF2B5EF4-FFF2-40B4-BE49-F238E27FC236}">
                <a16:creationId xmlns:a16="http://schemas.microsoft.com/office/drawing/2014/main" id="{5B96EF87-D9DF-47CE-AE3F-153F63494839}"/>
              </a:ext>
            </a:extLst>
          </p:cNvPr>
          <p:cNvSpPr>
            <a:spLocks noGrp="1"/>
          </p:cNvSpPr>
          <p:nvPr>
            <p:ph type="body" sz="quarter" idx="21"/>
          </p:nvPr>
        </p:nvSpPr>
        <p:spPr>
          <a:xfrm>
            <a:off x="7910944" y="5123804"/>
            <a:ext cx="3263468" cy="1419872"/>
          </a:xfrm>
        </p:spPr>
        <p:txBody>
          <a:bodyPr/>
          <a:lstStyle/>
          <a:p>
            <a:pPr>
              <a:lnSpc>
                <a:spcPct val="110000"/>
              </a:lnSpc>
            </a:pPr>
            <a:r>
              <a:rPr lang="en-US" dirty="0"/>
              <a:t>Multi factor authentication, backup or simple method of authentication </a:t>
            </a:r>
            <a:endParaRPr lang="cs-CZ" dirty="0"/>
          </a:p>
          <a:p>
            <a:pPr>
              <a:lnSpc>
                <a:spcPct val="120000"/>
              </a:lnSpc>
            </a:pPr>
            <a:r>
              <a:rPr lang="cs-CZ" dirty="0"/>
              <a:t>S</a:t>
            </a:r>
            <a:r>
              <a:rPr lang="en-US" dirty="0" err="1"/>
              <a:t>ecurity</a:t>
            </a:r>
            <a:r>
              <a:rPr lang="en-US" dirty="0"/>
              <a:t> feature</a:t>
            </a:r>
            <a:r>
              <a:rPr lang="cs-CZ" dirty="0"/>
              <a:t>:</a:t>
            </a:r>
            <a:r>
              <a:rPr lang="en-US" dirty="0"/>
              <a:t> </a:t>
            </a:r>
            <a:r>
              <a:rPr lang="en-US" b="1" dirty="0"/>
              <a:t>scrambled keypad</a:t>
            </a:r>
            <a:endParaRPr lang="cs-CZ" b="1" dirty="0"/>
          </a:p>
        </p:txBody>
      </p:sp>
      <p:pic>
        <p:nvPicPr>
          <p:cNvPr id="11" name="Zástupný symbol obrázku 10">
            <a:extLst>
              <a:ext uri="{FF2B5EF4-FFF2-40B4-BE49-F238E27FC236}">
                <a16:creationId xmlns:a16="http://schemas.microsoft.com/office/drawing/2014/main" id="{D7E89DA0-4AD5-4110-A05A-B998FE18811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1019175" y="1636956"/>
            <a:ext cx="3263469" cy="2438399"/>
          </a:xfrm>
        </p:spPr>
      </p:pic>
      <p:pic>
        <p:nvPicPr>
          <p:cNvPr id="16" name="Zástupný symbol obrázku 15">
            <a:extLst>
              <a:ext uri="{FF2B5EF4-FFF2-40B4-BE49-F238E27FC236}">
                <a16:creationId xmlns:a16="http://schemas.microsoft.com/office/drawing/2014/main" id="{D39D5285-F14E-402B-B633-EF83250AEE0C}"/>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4465059" y="1636953"/>
            <a:ext cx="3263469" cy="2438399"/>
          </a:xfrm>
        </p:spPr>
      </p:pic>
      <p:pic>
        <p:nvPicPr>
          <p:cNvPr id="21" name="Zástupný symbol obrázku 20" descr="Obsah obrázku text, osoba, interiér, elektronika&#10;&#10;Popis byl vytvořen automaticky">
            <a:extLst>
              <a:ext uri="{FF2B5EF4-FFF2-40B4-BE49-F238E27FC236}">
                <a16:creationId xmlns:a16="http://schemas.microsoft.com/office/drawing/2014/main" id="{C926825E-FCBD-4F96-AB30-4C04366D85D0}"/>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Lst>
          </a:blip>
          <a:srcRect/>
          <a:stretch>
            <a:fillRect/>
          </a:stretch>
        </p:blipFill>
        <p:spPr>
          <a:xfrm>
            <a:off x="7910943" y="1636952"/>
            <a:ext cx="3263469" cy="2438399"/>
          </a:xfrm>
        </p:spPr>
      </p:pic>
      <p:sp>
        <p:nvSpPr>
          <p:cNvPr id="12" name="TextBox 1">
            <a:extLst>
              <a:ext uri="{FF2B5EF4-FFF2-40B4-BE49-F238E27FC236}">
                <a16:creationId xmlns:a16="http://schemas.microsoft.com/office/drawing/2014/main" id="{137B15B1-2751-4908-BA64-ACEC32D8E031}"/>
              </a:ext>
            </a:extLst>
          </p:cNvPr>
          <p:cNvSpPr txBox="1"/>
          <p:nvPr/>
        </p:nvSpPr>
        <p:spPr>
          <a:xfrm>
            <a:off x="899221" y="720616"/>
            <a:ext cx="9903897" cy="646331"/>
          </a:xfrm>
          <a:prstGeom prst="rect">
            <a:avLst/>
          </a:prstGeom>
          <a:noFill/>
        </p:spPr>
        <p:txBody>
          <a:bodyPr wrap="square" rtlCol="0">
            <a:spAutoFit/>
          </a:bodyPr>
          <a:lstStyle/>
          <a:p>
            <a:pPr>
              <a:lnSpc>
                <a:spcPct val="90000"/>
              </a:lnSpc>
            </a:pPr>
            <a:r>
              <a:rPr lang="cs-CZ" sz="4000" b="1" dirty="0">
                <a:solidFill>
                  <a:schemeClr val="tx2"/>
                </a:solidFill>
                <a:latin typeface="+mj-lt"/>
              </a:rPr>
              <a:t>3</a:t>
            </a:r>
            <a:r>
              <a:rPr lang="en-US" sz="4000" b="1" dirty="0">
                <a:solidFill>
                  <a:schemeClr val="tx2"/>
                </a:solidFill>
                <a:latin typeface="+mj-lt"/>
              </a:rPr>
              <a:t> </a:t>
            </a:r>
            <a:r>
              <a:rPr lang="cs-CZ" sz="3600" b="1" dirty="0">
                <a:solidFill>
                  <a:schemeClr val="tx2"/>
                </a:solidFill>
                <a:latin typeface="+mj-lt"/>
              </a:rPr>
              <a:t>in</a:t>
            </a:r>
            <a:r>
              <a:rPr lang="en-US" sz="3600" b="1" dirty="0">
                <a:solidFill>
                  <a:schemeClr val="tx2"/>
                </a:solidFill>
                <a:latin typeface="+mj-lt"/>
              </a:rPr>
              <a:t> </a:t>
            </a:r>
            <a:r>
              <a:rPr lang="cs-CZ" sz="4000" b="1" dirty="0">
                <a:solidFill>
                  <a:schemeClr val="tx2"/>
                </a:solidFill>
                <a:latin typeface="+mj-lt"/>
              </a:rPr>
              <a:t>1</a:t>
            </a:r>
            <a:r>
              <a:rPr lang="cs-CZ" sz="3600" b="1" dirty="0">
                <a:solidFill>
                  <a:schemeClr val="tx2"/>
                </a:solidFill>
                <a:latin typeface="+mj-lt"/>
              </a:rPr>
              <a:t> access control</a:t>
            </a:r>
          </a:p>
        </p:txBody>
      </p:sp>
    </p:spTree>
    <p:extLst>
      <p:ext uri="{BB962C8B-B14F-4D97-AF65-F5344CB8AC3E}">
        <p14:creationId xmlns:p14="http://schemas.microsoft.com/office/powerpoint/2010/main" val="227193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0B9B607-3357-4E64-BCB9-2DC74F642B7E}"/>
              </a:ext>
            </a:extLst>
          </p:cNvPr>
          <p:cNvSpPr>
            <a:spLocks noGrp="1"/>
          </p:cNvSpPr>
          <p:nvPr>
            <p:ph type="body" sz="quarter" idx="11"/>
          </p:nvPr>
        </p:nvSpPr>
        <p:spPr>
          <a:xfrm>
            <a:off x="1987550" y="4559690"/>
            <a:ext cx="8216900" cy="646331"/>
          </a:xfrm>
          <a:noFill/>
        </p:spPr>
        <p:txBody>
          <a:bodyPr wrap="square" rtlCol="0">
            <a:spAutoFit/>
          </a:bodyPr>
          <a:lstStyle/>
          <a:p>
            <a:r>
              <a:rPr lang="cs-CZ" sz="3600" dirty="0" err="1">
                <a:solidFill>
                  <a:srgbClr val="05375D"/>
                </a:solidFill>
                <a:latin typeface="+mn-lt"/>
              </a:rPr>
              <a:t>Pleasure</a:t>
            </a:r>
            <a:r>
              <a:rPr lang="cs-CZ" sz="3600" dirty="0">
                <a:solidFill>
                  <a:srgbClr val="05375D"/>
                </a:solidFill>
                <a:latin typeface="+mn-lt"/>
              </a:rPr>
              <a:t> to </a:t>
            </a:r>
            <a:r>
              <a:rPr lang="cs-CZ" sz="3600" dirty="0" err="1">
                <a:solidFill>
                  <a:srgbClr val="05375D"/>
                </a:solidFill>
                <a:latin typeface="+mn-lt"/>
              </a:rPr>
              <a:t>install</a:t>
            </a:r>
            <a:endParaRPr lang="cs-CZ" sz="3600" dirty="0">
              <a:solidFill>
                <a:srgbClr val="05375D"/>
              </a:solidFill>
              <a:latin typeface="+mn-lt"/>
            </a:endParaRPr>
          </a:p>
        </p:txBody>
      </p:sp>
      <p:sp>
        <p:nvSpPr>
          <p:cNvPr id="7" name="Zástupný text 6">
            <a:extLst>
              <a:ext uri="{FF2B5EF4-FFF2-40B4-BE49-F238E27FC236}">
                <a16:creationId xmlns:a16="http://schemas.microsoft.com/office/drawing/2014/main" id="{34DD437C-A252-43AF-9297-9FECD919763C}"/>
              </a:ext>
            </a:extLst>
          </p:cNvPr>
          <p:cNvSpPr>
            <a:spLocks noGrp="1"/>
          </p:cNvSpPr>
          <p:nvPr>
            <p:ph type="body" sz="quarter" idx="12"/>
          </p:nvPr>
        </p:nvSpPr>
        <p:spPr>
          <a:xfrm>
            <a:off x="1094396" y="5396911"/>
            <a:ext cx="10003207" cy="1179105"/>
          </a:xfrm>
          <a:noFill/>
        </p:spPr>
        <p:txBody>
          <a:bodyPr wrap="square" rtlCol="0">
            <a:spAutoFit/>
          </a:bodyPr>
          <a:lstStyle/>
          <a:p>
            <a:pPr marL="0" lvl="1">
              <a:lnSpc>
                <a:spcPct val="120000"/>
              </a:lnSpc>
              <a:spcBef>
                <a:spcPts val="1200"/>
              </a:spcBef>
              <a:spcAft>
                <a:spcPts val="600"/>
              </a:spcAft>
              <a:defRPr/>
            </a:pPr>
            <a:r>
              <a:rPr lang="cs-CZ" sz="2000" dirty="0" err="1">
                <a:solidFill>
                  <a:schemeClr val="tx2"/>
                </a:solidFill>
              </a:rPr>
              <a:t>Our</a:t>
            </a:r>
            <a:r>
              <a:rPr lang="cs-CZ" sz="2000" dirty="0">
                <a:solidFill>
                  <a:schemeClr val="tx2"/>
                </a:solidFill>
              </a:rPr>
              <a:t> </a:t>
            </a:r>
            <a:r>
              <a:rPr lang="en-US" sz="2000" b="1" dirty="0">
                <a:solidFill>
                  <a:schemeClr val="tx2"/>
                </a:solidFill>
              </a:rPr>
              <a:t>patented</a:t>
            </a:r>
            <a:r>
              <a:rPr lang="en-US" sz="2000" dirty="0">
                <a:solidFill>
                  <a:schemeClr val="tx2"/>
                </a:solidFill>
              </a:rPr>
              <a:t> </a:t>
            </a:r>
            <a:r>
              <a:rPr lang="en-US" sz="2000" b="1" dirty="0">
                <a:solidFill>
                  <a:schemeClr val="tx2"/>
                </a:solidFill>
              </a:rPr>
              <a:t>mounting mechanism</a:t>
            </a:r>
            <a:r>
              <a:rPr lang="cs-CZ" sz="2000" b="1" dirty="0">
                <a:solidFill>
                  <a:schemeClr val="tx2"/>
                </a:solidFill>
              </a:rPr>
              <a:t>s</a:t>
            </a:r>
            <a:r>
              <a:rPr lang="en-US" sz="2000" dirty="0">
                <a:solidFill>
                  <a:schemeClr val="tx2"/>
                </a:solidFill>
              </a:rPr>
              <a:t> minimized the possibility of incorrect installation:</a:t>
            </a:r>
          </a:p>
          <a:p>
            <a:pPr marL="358775" lvl="2">
              <a:lnSpc>
                <a:spcPct val="120000"/>
              </a:lnSpc>
              <a:spcBef>
                <a:spcPts val="0"/>
              </a:spcBef>
              <a:defRPr/>
            </a:pPr>
            <a:r>
              <a:rPr lang="en-US" sz="1600" b="1" dirty="0">
                <a:solidFill>
                  <a:schemeClr val="tx2"/>
                </a:solidFill>
              </a:rPr>
              <a:t>Tilt-out system –</a:t>
            </a:r>
            <a:r>
              <a:rPr lang="cs-CZ" sz="1600" b="1" dirty="0">
                <a:solidFill>
                  <a:schemeClr val="tx2"/>
                </a:solidFill>
              </a:rPr>
              <a:t> </a:t>
            </a:r>
            <a:r>
              <a:rPr lang="cs-CZ" sz="1600" dirty="0">
                <a:solidFill>
                  <a:schemeClr val="tx2"/>
                </a:solidFill>
              </a:rPr>
              <a:t>to s</a:t>
            </a:r>
            <a:r>
              <a:rPr lang="en-US" sz="1600" dirty="0" err="1">
                <a:solidFill>
                  <a:schemeClr val="tx2"/>
                </a:solidFill>
              </a:rPr>
              <a:t>lide</a:t>
            </a:r>
            <a:r>
              <a:rPr lang="en-US" sz="1600" dirty="0">
                <a:solidFill>
                  <a:schemeClr val="tx2"/>
                </a:solidFill>
              </a:rPr>
              <a:t> the intercom into the installation</a:t>
            </a:r>
            <a:r>
              <a:rPr lang="cs-CZ" sz="1600" dirty="0">
                <a:solidFill>
                  <a:schemeClr val="tx2"/>
                </a:solidFill>
              </a:rPr>
              <a:t> box</a:t>
            </a:r>
            <a:endParaRPr lang="en-US" sz="1600" dirty="0">
              <a:solidFill>
                <a:schemeClr val="tx2"/>
              </a:solidFill>
            </a:endParaRPr>
          </a:p>
          <a:p>
            <a:pPr marL="358775" lvl="2">
              <a:lnSpc>
                <a:spcPct val="120000"/>
              </a:lnSpc>
              <a:spcBef>
                <a:spcPts val="600"/>
              </a:spcBef>
              <a:defRPr/>
            </a:pPr>
            <a:r>
              <a:rPr lang="en-US" sz="1600" b="1" dirty="0">
                <a:solidFill>
                  <a:schemeClr val="tx2"/>
                </a:solidFill>
              </a:rPr>
              <a:t>Elevation system </a:t>
            </a:r>
            <a:r>
              <a:rPr lang="en-US" sz="1600" dirty="0">
                <a:solidFill>
                  <a:schemeClr val="tx2"/>
                </a:solidFill>
              </a:rPr>
              <a:t>– change the depth of the </a:t>
            </a:r>
            <a:r>
              <a:rPr lang="cs-CZ" sz="1600" dirty="0" err="1">
                <a:solidFill>
                  <a:schemeClr val="tx2"/>
                </a:solidFill>
              </a:rPr>
              <a:t>recessed</a:t>
            </a:r>
            <a:r>
              <a:rPr lang="cs-CZ" sz="1600" dirty="0">
                <a:solidFill>
                  <a:schemeClr val="tx2"/>
                </a:solidFill>
              </a:rPr>
              <a:t> </a:t>
            </a:r>
            <a:r>
              <a:rPr lang="en-US" sz="1600" dirty="0">
                <a:solidFill>
                  <a:schemeClr val="tx2"/>
                </a:solidFill>
              </a:rPr>
              <a:t>box </a:t>
            </a:r>
            <a:r>
              <a:rPr lang="cs-CZ" sz="1600" dirty="0" err="1">
                <a:solidFill>
                  <a:schemeClr val="tx2"/>
                </a:solidFill>
              </a:rPr>
              <a:t>if</a:t>
            </a:r>
            <a:r>
              <a:rPr lang="cs-CZ" sz="1600" dirty="0">
                <a:solidFill>
                  <a:schemeClr val="tx2"/>
                </a:solidFill>
              </a:rPr>
              <a:t> </a:t>
            </a:r>
            <a:r>
              <a:rPr lang="cs-CZ" sz="1600" dirty="0" err="1">
                <a:solidFill>
                  <a:schemeClr val="tx2"/>
                </a:solidFill>
              </a:rPr>
              <a:t>the</a:t>
            </a:r>
            <a:r>
              <a:rPr lang="cs-CZ" sz="1600" dirty="0">
                <a:solidFill>
                  <a:schemeClr val="tx2"/>
                </a:solidFill>
              </a:rPr>
              <a:t> </a:t>
            </a:r>
            <a:r>
              <a:rPr lang="en-US" sz="1600" dirty="0">
                <a:solidFill>
                  <a:schemeClr val="tx2"/>
                </a:solidFill>
              </a:rPr>
              <a:t>box </a:t>
            </a:r>
            <a:r>
              <a:rPr lang="cs-CZ" sz="1600" dirty="0" err="1">
                <a:solidFill>
                  <a:schemeClr val="tx2"/>
                </a:solidFill>
              </a:rPr>
              <a:t>wa</a:t>
            </a:r>
            <a:r>
              <a:rPr lang="en-US" sz="1600" dirty="0">
                <a:solidFill>
                  <a:schemeClr val="tx2"/>
                </a:solidFill>
              </a:rPr>
              <a:t>s too deep </a:t>
            </a:r>
            <a:endParaRPr lang="cs-CZ" sz="1600" dirty="0">
              <a:solidFill>
                <a:schemeClr val="tx2"/>
              </a:solidFill>
            </a:endParaRPr>
          </a:p>
        </p:txBody>
      </p:sp>
      <p:sp>
        <p:nvSpPr>
          <p:cNvPr id="14" name="TextovéPole 13">
            <a:extLst>
              <a:ext uri="{FF2B5EF4-FFF2-40B4-BE49-F238E27FC236}">
                <a16:creationId xmlns:a16="http://schemas.microsoft.com/office/drawing/2014/main" id="{4A8B6CA1-7EBA-41F9-8FB7-D62F561A9B68}"/>
              </a:ext>
            </a:extLst>
          </p:cNvPr>
          <p:cNvSpPr txBox="1"/>
          <p:nvPr/>
        </p:nvSpPr>
        <p:spPr>
          <a:xfrm>
            <a:off x="644599" y="2913900"/>
            <a:ext cx="3048785" cy="625749"/>
          </a:xfrm>
          <a:prstGeom prst="rect">
            <a:avLst/>
          </a:prstGeom>
          <a:noFill/>
        </p:spPr>
        <p:txBody>
          <a:bodyPr wrap="square">
            <a:spAutoFit/>
          </a:bodyPr>
          <a:lstStyle/>
          <a:p>
            <a:pPr marL="0" lvl="1">
              <a:lnSpc>
                <a:spcPct val="120000"/>
              </a:lnSpc>
              <a:spcBef>
                <a:spcPts val="1200"/>
              </a:spcBef>
              <a:spcAft>
                <a:spcPts val="1800"/>
              </a:spcAft>
              <a:defRPr/>
            </a:pPr>
            <a:r>
              <a:rPr lang="cs-CZ" sz="1800" b="1" dirty="0">
                <a:solidFill>
                  <a:schemeClr val="bg1"/>
                </a:solidFill>
              </a:rPr>
              <a:t>2N</a:t>
            </a:r>
            <a:r>
              <a:rPr lang="cs-CZ" sz="1800" b="1" baseline="30000" dirty="0">
                <a:solidFill>
                  <a:schemeClr val="bg1"/>
                </a:solidFill>
              </a:rPr>
              <a:t>®</a:t>
            </a:r>
            <a:r>
              <a:rPr lang="cs-CZ" sz="1800" b="1" dirty="0">
                <a:solidFill>
                  <a:schemeClr val="bg1"/>
                </a:solidFill>
              </a:rPr>
              <a:t> IP Verso (w/o WDR</a:t>
            </a:r>
            <a:r>
              <a:rPr lang="cs-CZ" b="1" dirty="0">
                <a:solidFill>
                  <a:schemeClr val="bg1"/>
                </a:solidFill>
              </a:rPr>
              <a:t>)</a:t>
            </a:r>
            <a:br>
              <a:rPr lang="cs-CZ" b="1" dirty="0">
                <a:solidFill>
                  <a:schemeClr val="bg1"/>
                </a:solidFill>
              </a:rPr>
            </a:br>
            <a:r>
              <a:rPr lang="cs-CZ" sz="1200" dirty="0">
                <a:solidFill>
                  <a:schemeClr val="bg1"/>
                </a:solidFill>
              </a:rPr>
              <a:t>(</a:t>
            </a:r>
            <a:r>
              <a:rPr lang="en-US" sz="1200" dirty="0">
                <a:solidFill>
                  <a:schemeClr val="bg1"/>
                </a:solidFill>
              </a:rPr>
              <a:t>Typical</a:t>
            </a:r>
            <a:r>
              <a:rPr lang="cs-CZ" sz="1200" dirty="0">
                <a:solidFill>
                  <a:schemeClr val="bg1"/>
                </a:solidFill>
              </a:rPr>
              <a:t> </a:t>
            </a:r>
            <a:r>
              <a:rPr lang="en-US" sz="1200" dirty="0">
                <a:solidFill>
                  <a:schemeClr val="bg1"/>
                </a:solidFill>
              </a:rPr>
              <a:t>of </a:t>
            </a:r>
            <a:r>
              <a:rPr lang="cs-CZ" sz="1200" dirty="0">
                <a:solidFill>
                  <a:schemeClr val="bg1"/>
                </a:solidFill>
              </a:rPr>
              <a:t>IP intercoms</a:t>
            </a:r>
            <a:r>
              <a:rPr lang="en-US" sz="1200" dirty="0">
                <a:solidFill>
                  <a:schemeClr val="bg1"/>
                </a:solidFill>
              </a:rPr>
              <a:t> in the field</a:t>
            </a:r>
            <a:r>
              <a:rPr lang="cs-CZ" sz="1200" dirty="0">
                <a:solidFill>
                  <a:schemeClr val="bg1"/>
                </a:solidFill>
              </a:rPr>
              <a:t>)</a:t>
            </a:r>
            <a:endParaRPr lang="cs-CZ" sz="1800" dirty="0">
              <a:solidFill>
                <a:schemeClr val="bg1"/>
              </a:solidFill>
            </a:endParaRPr>
          </a:p>
        </p:txBody>
      </p:sp>
      <p:sp>
        <p:nvSpPr>
          <p:cNvPr id="15" name="TextovéPole 14">
            <a:extLst>
              <a:ext uri="{FF2B5EF4-FFF2-40B4-BE49-F238E27FC236}">
                <a16:creationId xmlns:a16="http://schemas.microsoft.com/office/drawing/2014/main" id="{81D8E050-1089-4AC9-8FD1-C1EE910FE0FF}"/>
              </a:ext>
            </a:extLst>
          </p:cNvPr>
          <p:cNvSpPr txBox="1"/>
          <p:nvPr/>
        </p:nvSpPr>
        <p:spPr>
          <a:xfrm>
            <a:off x="8929540" y="953124"/>
            <a:ext cx="3048785" cy="393890"/>
          </a:xfrm>
          <a:prstGeom prst="rect">
            <a:avLst/>
          </a:prstGeom>
          <a:noFill/>
        </p:spPr>
        <p:txBody>
          <a:bodyPr wrap="square">
            <a:spAutoFit/>
          </a:bodyPr>
          <a:lstStyle/>
          <a:p>
            <a:pPr marL="0" lvl="1">
              <a:lnSpc>
                <a:spcPct val="120000"/>
              </a:lnSpc>
              <a:spcBef>
                <a:spcPts val="1200"/>
              </a:spcBef>
              <a:spcAft>
                <a:spcPts val="1800"/>
              </a:spcAft>
              <a:defRPr/>
            </a:pPr>
            <a:r>
              <a:rPr lang="cs-CZ" sz="1800" b="1" dirty="0">
                <a:solidFill>
                  <a:schemeClr val="bg1"/>
                </a:solidFill>
              </a:rPr>
              <a:t>2N</a:t>
            </a:r>
            <a:r>
              <a:rPr lang="cs-CZ" b="1" baseline="30000" dirty="0">
                <a:solidFill>
                  <a:schemeClr val="bg1"/>
                </a:solidFill>
              </a:rPr>
              <a:t>®</a:t>
            </a:r>
            <a:r>
              <a:rPr lang="cs-CZ" sz="1800" b="1" dirty="0">
                <a:solidFill>
                  <a:schemeClr val="bg1"/>
                </a:solidFill>
              </a:rPr>
              <a:t> IP Style (</a:t>
            </a:r>
            <a:r>
              <a:rPr lang="cs-CZ" sz="1800" b="1" dirty="0" err="1">
                <a:solidFill>
                  <a:schemeClr val="bg1"/>
                </a:solidFill>
              </a:rPr>
              <a:t>with</a:t>
            </a:r>
            <a:r>
              <a:rPr lang="cs-CZ" sz="1800" b="1" dirty="0">
                <a:solidFill>
                  <a:schemeClr val="bg1"/>
                </a:solidFill>
              </a:rPr>
              <a:t> WDR</a:t>
            </a:r>
            <a:r>
              <a:rPr lang="cs-CZ" b="1" dirty="0">
                <a:solidFill>
                  <a:schemeClr val="bg1"/>
                </a:solidFill>
              </a:rPr>
              <a:t>)</a:t>
            </a:r>
            <a:endParaRPr lang="cs-CZ" sz="1800" b="1" dirty="0">
              <a:solidFill>
                <a:schemeClr val="bg1"/>
              </a:solidFill>
            </a:endParaRPr>
          </a:p>
        </p:txBody>
      </p:sp>
      <p:pic>
        <p:nvPicPr>
          <p:cNvPr id="17" name="Zástupný symbol obrázku 16">
            <a:extLst>
              <a:ext uri="{FF2B5EF4-FFF2-40B4-BE49-F238E27FC236}">
                <a16:creationId xmlns:a16="http://schemas.microsoft.com/office/drawing/2014/main" id="{E6BF7031-A214-4C1C-9C85-FDA52156BCC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6" b="36"/>
          <a:stretch>
            <a:fillRect/>
          </a:stretch>
        </p:blipFill>
        <p:spPr>
          <a:xfrm>
            <a:off x="381000" y="0"/>
            <a:ext cx="11430000" cy="4368800"/>
          </a:xfrm>
        </p:spPr>
      </p:pic>
    </p:spTree>
    <p:extLst>
      <p:ext uri="{BB962C8B-B14F-4D97-AF65-F5344CB8AC3E}">
        <p14:creationId xmlns:p14="http://schemas.microsoft.com/office/powerpoint/2010/main" val="354164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7588" y="685149"/>
            <a:ext cx="5609998" cy="701731"/>
          </a:xfrm>
          <a:prstGeom prst="rect">
            <a:avLst/>
          </a:prstGeom>
          <a:noFill/>
        </p:spPr>
        <p:txBody>
          <a:bodyPr wrap="square" rtlCol="0">
            <a:spAutoFit/>
          </a:bodyPr>
          <a:lstStyle/>
          <a:p>
            <a:pPr>
              <a:lnSpc>
                <a:spcPct val="90000"/>
              </a:lnSpc>
            </a:pPr>
            <a:r>
              <a:rPr lang="cs-CZ" sz="4400" b="1" dirty="0" err="1">
                <a:solidFill>
                  <a:schemeClr val="tx2"/>
                </a:solidFill>
                <a:latin typeface="+mj-lt"/>
              </a:rPr>
              <a:t>Certified</a:t>
            </a:r>
            <a:r>
              <a:rPr lang="cs-CZ" sz="4400" b="1" dirty="0">
                <a:solidFill>
                  <a:schemeClr val="tx2"/>
                </a:solidFill>
                <a:latin typeface="+mj-lt"/>
              </a:rPr>
              <a:t> </a:t>
            </a:r>
            <a:r>
              <a:rPr lang="cs-CZ" sz="4400" b="1" dirty="0" err="1">
                <a:solidFill>
                  <a:schemeClr val="tx2"/>
                </a:solidFill>
                <a:latin typeface="+mj-lt"/>
              </a:rPr>
              <a:t>durability</a:t>
            </a:r>
            <a:endParaRPr lang="en-US" sz="4400" b="1" dirty="0">
              <a:solidFill>
                <a:schemeClr val="tx2"/>
              </a:solidFill>
              <a:latin typeface="+mj-lt"/>
            </a:endParaRPr>
          </a:p>
        </p:txBody>
      </p:sp>
      <p:sp>
        <p:nvSpPr>
          <p:cNvPr id="5" name="Title 1"/>
          <p:cNvSpPr txBox="1">
            <a:spLocks/>
          </p:cNvSpPr>
          <p:nvPr/>
        </p:nvSpPr>
        <p:spPr>
          <a:xfrm>
            <a:off x="6096000" y="1853938"/>
            <a:ext cx="5713200" cy="386868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Bef>
                <a:spcPts val="1200"/>
              </a:spcBef>
              <a:spcAft>
                <a:spcPts val="600"/>
              </a:spcAft>
              <a:defRPr/>
            </a:pPr>
            <a:r>
              <a:rPr lang="en-US" sz="2000" b="1" dirty="0">
                <a:solidFill>
                  <a:schemeClr val="tx2"/>
                </a:solidFill>
              </a:rPr>
              <a:t>IK08 certified </a:t>
            </a:r>
            <a:r>
              <a:rPr lang="en-US" sz="2000" dirty="0">
                <a:solidFill>
                  <a:schemeClr val="tx2"/>
                </a:solidFill>
              </a:rPr>
              <a:t>glass will easily deal with daily intensive use with no signs of scratches or worn </a:t>
            </a:r>
          </a:p>
          <a:p>
            <a:pPr marL="358775" lvl="2">
              <a:lnSpc>
                <a:spcPct val="120000"/>
              </a:lnSpc>
              <a:spcBef>
                <a:spcPts val="1200"/>
              </a:spcBef>
              <a:spcAft>
                <a:spcPts val="1800"/>
              </a:spcAft>
              <a:defRPr/>
            </a:pPr>
            <a:r>
              <a:rPr lang="en-US" dirty="0">
                <a:solidFill>
                  <a:schemeClr val="tx2"/>
                </a:solidFill>
              </a:rPr>
              <a:t>4mm chemically hardened glass withstands hits and vandal attacks  </a:t>
            </a:r>
          </a:p>
          <a:p>
            <a:pPr marL="0" lvl="1">
              <a:lnSpc>
                <a:spcPct val="120000"/>
              </a:lnSpc>
              <a:spcBef>
                <a:spcPts val="2400"/>
              </a:spcBef>
              <a:spcAft>
                <a:spcPts val="600"/>
              </a:spcAft>
              <a:defRPr/>
            </a:pPr>
            <a:r>
              <a:rPr lang="en-US" sz="2000" b="1" dirty="0">
                <a:solidFill>
                  <a:schemeClr val="tx2"/>
                </a:solidFill>
              </a:rPr>
              <a:t>IP65 ingress protection </a:t>
            </a:r>
            <a:r>
              <a:rPr lang="en-US" sz="2000" dirty="0">
                <a:solidFill>
                  <a:schemeClr val="tx2"/>
                </a:solidFill>
              </a:rPr>
              <a:t>ensures resistance against heavy rain and dusty environment</a:t>
            </a:r>
          </a:p>
          <a:p>
            <a:pPr marL="358775" lvl="2">
              <a:lnSpc>
                <a:spcPct val="120000"/>
              </a:lnSpc>
              <a:spcBef>
                <a:spcPts val="1200"/>
              </a:spcBef>
              <a:spcAft>
                <a:spcPts val="1800"/>
              </a:spcAft>
              <a:defRPr/>
            </a:pPr>
            <a:r>
              <a:rPr lang="en-US" dirty="0">
                <a:solidFill>
                  <a:schemeClr val="tx2"/>
                </a:solidFill>
              </a:rPr>
              <a:t>Display resistant against water, heat, and direct sunlight will serve your guests in any country</a:t>
            </a:r>
          </a:p>
        </p:txBody>
      </p:sp>
      <p:grpSp>
        <p:nvGrpSpPr>
          <p:cNvPr id="11" name="Skupina 10">
            <a:extLst>
              <a:ext uri="{FF2B5EF4-FFF2-40B4-BE49-F238E27FC236}">
                <a16:creationId xmlns:a16="http://schemas.microsoft.com/office/drawing/2014/main" id="{9C6F663A-E7A2-4E80-AD4C-A574EE483A60}"/>
              </a:ext>
            </a:extLst>
          </p:cNvPr>
          <p:cNvGrpSpPr/>
          <p:nvPr/>
        </p:nvGrpSpPr>
        <p:grpSpPr>
          <a:xfrm>
            <a:off x="-631612" y="4939179"/>
            <a:ext cx="2983230" cy="1103402"/>
            <a:chOff x="-631612" y="4939179"/>
            <a:chExt cx="2983230" cy="1103402"/>
          </a:xfrm>
        </p:grpSpPr>
        <p:sp>
          <p:nvSpPr>
            <p:cNvPr id="9" name="Obdélník 8">
              <a:extLst>
                <a:ext uri="{FF2B5EF4-FFF2-40B4-BE49-F238E27FC236}">
                  <a16:creationId xmlns:a16="http://schemas.microsoft.com/office/drawing/2014/main" id="{E0562BB2-0E6B-4ED4-AEC1-A3DD93B6DC41}"/>
                </a:ext>
              </a:extLst>
            </p:cNvPr>
            <p:cNvSpPr/>
            <p:nvPr/>
          </p:nvSpPr>
          <p:spPr>
            <a:xfrm>
              <a:off x="-631612" y="5457653"/>
              <a:ext cx="2983230" cy="584928"/>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bdélník 9">
              <a:extLst>
                <a:ext uri="{FF2B5EF4-FFF2-40B4-BE49-F238E27FC236}">
                  <a16:creationId xmlns:a16="http://schemas.microsoft.com/office/drawing/2014/main" id="{5DAF089E-9F64-4667-BD62-BB4AF2278293}"/>
                </a:ext>
              </a:extLst>
            </p:cNvPr>
            <p:cNvSpPr/>
            <p:nvPr/>
          </p:nvSpPr>
          <p:spPr>
            <a:xfrm>
              <a:off x="-631612" y="4939179"/>
              <a:ext cx="612758" cy="584928"/>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Zástupný symbol obrázku 6" descr="Obsah obrázku interiér&#10;&#10;Popis byl vytvořen automaticky">
            <a:extLst>
              <a:ext uri="{FF2B5EF4-FFF2-40B4-BE49-F238E27FC236}">
                <a16:creationId xmlns:a16="http://schemas.microsoft.com/office/drawing/2014/main" id="{85DF41E2-A557-410C-B721-046729D079D6}"/>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31612" y="388735"/>
            <a:ext cx="5713200" cy="6080530"/>
          </a:xfrm>
        </p:spPr>
      </p:pic>
    </p:spTree>
    <p:extLst>
      <p:ext uri="{BB962C8B-B14F-4D97-AF65-F5344CB8AC3E}">
        <p14:creationId xmlns:p14="http://schemas.microsoft.com/office/powerpoint/2010/main" val="191039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Zástupný symbol obrázku 12" descr="Obsah obrázku osoba, elektronika&#10;&#10;Popis byl vytvořen automaticky">
            <a:extLst>
              <a:ext uri="{FF2B5EF4-FFF2-40B4-BE49-F238E27FC236}">
                <a16:creationId xmlns:a16="http://schemas.microsoft.com/office/drawing/2014/main" id="{AB55B394-7DBB-4F96-93A6-0911F57A242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1" name="Rectangle 40"/>
          <p:cNvSpPr/>
          <p:nvPr/>
        </p:nvSpPr>
        <p:spPr>
          <a:xfrm>
            <a:off x="0" y="1562101"/>
            <a:ext cx="12192000" cy="5295899"/>
          </a:xfrm>
          <a:prstGeom prst="rect">
            <a:avLst/>
          </a:prstGeom>
          <a:gradFill>
            <a:gsLst>
              <a:gs pos="0">
                <a:schemeClr val="accent1">
                  <a:alpha val="0"/>
                </a:schemeClr>
              </a:gs>
              <a:gs pos="100000">
                <a:schemeClr val="accent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1376516" y="4834234"/>
            <a:ext cx="9438968" cy="923330"/>
          </a:xfrm>
          <a:prstGeom prst="rect">
            <a:avLst/>
          </a:prstGeom>
          <a:noFill/>
        </p:spPr>
        <p:txBody>
          <a:bodyPr wrap="square" rtlCol="0">
            <a:spAutoFit/>
          </a:bodyPr>
          <a:lstStyle/>
          <a:p>
            <a:pPr algn="ctr">
              <a:lnSpc>
                <a:spcPct val="90000"/>
              </a:lnSpc>
            </a:pPr>
            <a:r>
              <a:rPr lang="cs-CZ" sz="6000" b="1" dirty="0" err="1">
                <a:solidFill>
                  <a:schemeClr val="bg1"/>
                </a:solidFill>
                <a:latin typeface="+mj-lt"/>
              </a:rPr>
              <a:t>Mounting</a:t>
            </a:r>
            <a:r>
              <a:rPr lang="cs-CZ" sz="6000" b="1" dirty="0">
                <a:solidFill>
                  <a:schemeClr val="bg1"/>
                </a:solidFill>
                <a:latin typeface="+mj-lt"/>
              </a:rPr>
              <a:t> and </a:t>
            </a:r>
            <a:r>
              <a:rPr lang="cs-CZ" sz="6000" b="1" dirty="0" err="1">
                <a:solidFill>
                  <a:schemeClr val="bg1"/>
                </a:solidFill>
                <a:latin typeface="+mj-lt"/>
              </a:rPr>
              <a:t>accessories</a:t>
            </a:r>
            <a:endParaRPr lang="en-US" sz="6000" b="1" dirty="0">
              <a:solidFill>
                <a:schemeClr val="bg1"/>
              </a:solidFill>
              <a:latin typeface="+mj-lt"/>
            </a:endParaRPr>
          </a:p>
        </p:txBody>
      </p:sp>
    </p:spTree>
    <p:extLst>
      <p:ext uri="{BB962C8B-B14F-4D97-AF65-F5344CB8AC3E}">
        <p14:creationId xmlns:p14="http://schemas.microsoft.com/office/powerpoint/2010/main" val="30529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text, elektronika, interiér, černá&#10;&#10;Popis byl vytvořen automaticky">
            <a:extLst>
              <a:ext uri="{FF2B5EF4-FFF2-40B4-BE49-F238E27FC236}">
                <a16:creationId xmlns:a16="http://schemas.microsoft.com/office/drawing/2014/main" id="{B92D8869-84F1-47EE-85AA-835CC87609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4963" y="1309354"/>
            <a:ext cx="5852172" cy="3895352"/>
          </a:xfrm>
          <a:prstGeom prst="rect">
            <a:avLst/>
          </a:prstGeom>
        </p:spPr>
      </p:pic>
      <p:sp>
        <p:nvSpPr>
          <p:cNvPr id="3" name="Title 1"/>
          <p:cNvSpPr txBox="1">
            <a:spLocks/>
          </p:cNvSpPr>
          <p:nvPr/>
        </p:nvSpPr>
        <p:spPr>
          <a:xfrm>
            <a:off x="5708283" y="1415351"/>
            <a:ext cx="3063326" cy="1019703"/>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r">
              <a:spcAft>
                <a:spcPts val="1200"/>
              </a:spcAft>
            </a:pPr>
            <a:r>
              <a:rPr lang="cs-CZ" sz="1900" b="1" dirty="0" err="1"/>
              <a:t>Surface</a:t>
            </a:r>
            <a:r>
              <a:rPr lang="cs-CZ" sz="1900" b="1" dirty="0"/>
              <a:t> </a:t>
            </a:r>
            <a:r>
              <a:rPr lang="cs-CZ" sz="1900" b="1" dirty="0" err="1"/>
              <a:t>mount</a:t>
            </a:r>
            <a:r>
              <a:rPr lang="cs-CZ" sz="1900" b="1" dirty="0"/>
              <a:t> box</a:t>
            </a:r>
          </a:p>
          <a:p>
            <a:pPr algn="r">
              <a:spcAft>
                <a:spcPts val="400"/>
              </a:spcAft>
            </a:pPr>
            <a:r>
              <a:rPr lang="cs-CZ" sz="1200" dirty="0"/>
              <a:t>M</a:t>
            </a:r>
            <a:r>
              <a:rPr lang="en-US" sz="1200" dirty="0" err="1"/>
              <a:t>ounting</a:t>
            </a:r>
            <a:r>
              <a:rPr lang="en-US" sz="1200" dirty="0"/>
              <a:t> </a:t>
            </a:r>
            <a:r>
              <a:rPr lang="cs-CZ" sz="1200" dirty="0"/>
              <a:t>box</a:t>
            </a:r>
            <a:r>
              <a:rPr lang="en-US" sz="1200" dirty="0"/>
              <a:t> to install the 2N® IP Style intercom on the surface of a wall</a:t>
            </a:r>
          </a:p>
        </p:txBody>
      </p:sp>
      <p:sp>
        <p:nvSpPr>
          <p:cNvPr id="9" name="Title 1">
            <a:extLst>
              <a:ext uri="{FF2B5EF4-FFF2-40B4-BE49-F238E27FC236}">
                <a16:creationId xmlns:a16="http://schemas.microsoft.com/office/drawing/2014/main" id="{3EFE74D7-72EE-4792-9B92-BE7F85A084F8}"/>
              </a:ext>
            </a:extLst>
          </p:cNvPr>
          <p:cNvSpPr txBox="1">
            <a:spLocks/>
          </p:cNvSpPr>
          <p:nvPr/>
        </p:nvSpPr>
        <p:spPr>
          <a:xfrm>
            <a:off x="5805377" y="4109014"/>
            <a:ext cx="3036612" cy="124130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r">
              <a:spcAft>
                <a:spcPts val="1200"/>
              </a:spcAft>
            </a:pPr>
            <a:r>
              <a:rPr lang="cs-CZ" sz="1900" b="1" dirty="0"/>
              <a:t>Flush </a:t>
            </a:r>
            <a:r>
              <a:rPr lang="cs-CZ" sz="1900" b="1" dirty="0" err="1"/>
              <a:t>mount</a:t>
            </a:r>
            <a:r>
              <a:rPr lang="cs-CZ" sz="1900" b="1" dirty="0"/>
              <a:t> box</a:t>
            </a:r>
          </a:p>
          <a:p>
            <a:pPr algn="r">
              <a:spcAft>
                <a:spcPts val="400"/>
              </a:spcAft>
            </a:pPr>
            <a:r>
              <a:rPr lang="cs-CZ" sz="1200" dirty="0" err="1"/>
              <a:t>Accessory</a:t>
            </a:r>
            <a:r>
              <a:rPr lang="cs-CZ" sz="1200" dirty="0"/>
              <a:t> </a:t>
            </a:r>
            <a:r>
              <a:rPr lang="cs-CZ" sz="1200" dirty="0" err="1"/>
              <a:t>for</a:t>
            </a:r>
            <a:r>
              <a:rPr lang="cs-CZ" sz="1200" dirty="0"/>
              <a:t> </a:t>
            </a:r>
            <a:r>
              <a:rPr lang="cs-CZ" sz="1200" dirty="0" err="1"/>
              <a:t>recessed</a:t>
            </a:r>
            <a:r>
              <a:rPr lang="cs-CZ" sz="1200" dirty="0"/>
              <a:t> </a:t>
            </a:r>
            <a:r>
              <a:rPr lang="cs-CZ" sz="1200" dirty="0" err="1"/>
              <a:t>installation</a:t>
            </a:r>
            <a:r>
              <a:rPr lang="cs-CZ" sz="1200" dirty="0"/>
              <a:t> </a:t>
            </a:r>
            <a:r>
              <a:rPr lang="cs-CZ" sz="1200" dirty="0" err="1"/>
              <a:t>with</a:t>
            </a:r>
            <a:r>
              <a:rPr lang="en-US" sz="1200" dirty="0"/>
              <a:t> </a:t>
            </a:r>
            <a:br>
              <a:rPr lang="cs-CZ" sz="1200" dirty="0"/>
            </a:br>
            <a:r>
              <a:rPr lang="en-US" sz="1200" dirty="0"/>
              <a:t>a special elevating function</a:t>
            </a:r>
            <a:r>
              <a:rPr lang="cs-CZ" sz="1200" dirty="0"/>
              <a:t>. It</a:t>
            </a:r>
            <a:r>
              <a:rPr lang="en-US" sz="1200" dirty="0"/>
              <a:t> helps you align the intercom with a wall’s surface</a:t>
            </a:r>
            <a:r>
              <a:rPr lang="cs-CZ" sz="1200" dirty="0"/>
              <a:t>.</a:t>
            </a:r>
            <a:endParaRPr lang="en-US" sz="1200" dirty="0"/>
          </a:p>
        </p:txBody>
      </p:sp>
      <p:pic>
        <p:nvPicPr>
          <p:cNvPr id="7" name="Obrázek 6" descr="Obsah obrázku text&#10;&#10;Popis byl vytvořen automaticky">
            <a:extLst>
              <a:ext uri="{FF2B5EF4-FFF2-40B4-BE49-F238E27FC236}">
                <a16:creationId xmlns:a16="http://schemas.microsoft.com/office/drawing/2014/main" id="{B79C1C2F-E8BF-4988-B1B2-661414963B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96158" y="130261"/>
            <a:ext cx="4093609" cy="3207045"/>
          </a:xfrm>
          <a:prstGeom prst="rect">
            <a:avLst/>
          </a:prstGeom>
        </p:spPr>
      </p:pic>
      <p:sp>
        <p:nvSpPr>
          <p:cNvPr id="30" name="TextovéPole 29">
            <a:extLst>
              <a:ext uri="{FF2B5EF4-FFF2-40B4-BE49-F238E27FC236}">
                <a16:creationId xmlns:a16="http://schemas.microsoft.com/office/drawing/2014/main" id="{EB8240B7-965F-409B-ABCC-E9C03F43059F}"/>
              </a:ext>
            </a:extLst>
          </p:cNvPr>
          <p:cNvSpPr txBox="1"/>
          <p:nvPr/>
        </p:nvSpPr>
        <p:spPr>
          <a:xfrm>
            <a:off x="2785730" y="5817598"/>
            <a:ext cx="4932174" cy="655885"/>
          </a:xfrm>
          <a:prstGeom prst="rect">
            <a:avLst/>
          </a:prstGeom>
          <a:noFill/>
        </p:spPr>
        <p:txBody>
          <a:bodyPr wrap="square">
            <a:spAutoFit/>
          </a:bodyPr>
          <a:lstStyle/>
          <a:p>
            <a:pPr>
              <a:lnSpc>
                <a:spcPct val="120000"/>
              </a:lnSpc>
              <a:spcAft>
                <a:spcPts val="1200"/>
              </a:spcAft>
            </a:pPr>
            <a:r>
              <a:rPr lang="cs-CZ" sz="1600" dirty="0" err="1">
                <a:solidFill>
                  <a:srgbClr val="C00000"/>
                </a:solidFill>
                <a:cs typeface="Open Sans" panose="020B0606030504020204" pitchFamily="34" charset="0"/>
              </a:rPr>
              <a:t>Both</a:t>
            </a:r>
            <a:r>
              <a:rPr lang="en-US" sz="1600" dirty="0">
                <a:solidFill>
                  <a:srgbClr val="C00000"/>
                </a:solidFill>
                <a:cs typeface="Open Sans" panose="020B0606030504020204" pitchFamily="34" charset="0"/>
              </a:rPr>
              <a:t> box</a:t>
            </a:r>
            <a:r>
              <a:rPr lang="cs-CZ" sz="1600" dirty="0">
                <a:solidFill>
                  <a:srgbClr val="C00000"/>
                </a:solidFill>
                <a:cs typeface="Open Sans" panose="020B0606030504020204" pitchFamily="34" charset="0"/>
              </a:rPr>
              <a:t>es</a:t>
            </a:r>
            <a:r>
              <a:rPr lang="en-US" sz="1600" dirty="0">
                <a:solidFill>
                  <a:srgbClr val="C00000"/>
                </a:solidFill>
                <a:cs typeface="Open Sans" panose="020B0606030504020204" pitchFamily="34" charset="0"/>
              </a:rPr>
              <a:t> has a unique </a:t>
            </a:r>
            <a:r>
              <a:rPr lang="en-US" sz="1600" b="1" dirty="0">
                <a:solidFill>
                  <a:srgbClr val="C00000"/>
                </a:solidFill>
                <a:cs typeface="Open Sans" panose="020B0606030504020204" pitchFamily="34" charset="0"/>
              </a:rPr>
              <a:t>tilt-out mechanism </a:t>
            </a:r>
            <a:r>
              <a:rPr lang="en-US" sz="1600" dirty="0">
                <a:solidFill>
                  <a:srgbClr val="C00000"/>
                </a:solidFill>
                <a:cs typeface="Open Sans" panose="020B0606030504020204" pitchFamily="34" charset="0"/>
              </a:rPr>
              <a:t>which gives you plenty of room to work with cabling.</a:t>
            </a:r>
            <a:endParaRPr lang="en-GB" sz="1600" dirty="0">
              <a:solidFill>
                <a:srgbClr val="C00000"/>
              </a:solidFill>
              <a:cs typeface="Open Sans" panose="020B0606030504020204" pitchFamily="34" charset="0"/>
            </a:endParaRPr>
          </a:p>
        </p:txBody>
      </p:sp>
      <p:sp>
        <p:nvSpPr>
          <p:cNvPr id="31" name="TextovéPole 30">
            <a:extLst>
              <a:ext uri="{FF2B5EF4-FFF2-40B4-BE49-F238E27FC236}">
                <a16:creationId xmlns:a16="http://schemas.microsoft.com/office/drawing/2014/main" id="{CD3C4562-4FD1-400C-8983-BAA165C18627}"/>
              </a:ext>
            </a:extLst>
          </p:cNvPr>
          <p:cNvSpPr txBox="1"/>
          <p:nvPr/>
        </p:nvSpPr>
        <p:spPr>
          <a:xfrm>
            <a:off x="1221703" y="1046019"/>
            <a:ext cx="1331414" cy="384721"/>
          </a:xfrm>
          <a:prstGeom prst="rect">
            <a:avLst/>
          </a:prstGeom>
          <a:noFill/>
        </p:spPr>
        <p:txBody>
          <a:bodyPr wrap="square">
            <a:spAutoFit/>
          </a:bodyPr>
          <a:lstStyle/>
          <a:p>
            <a:pPr algn="r">
              <a:spcAft>
                <a:spcPts val="1200"/>
              </a:spcAft>
            </a:pPr>
            <a:r>
              <a:rPr lang="cs-CZ" sz="1900" b="1" dirty="0" err="1">
                <a:solidFill>
                  <a:schemeClr val="tx2"/>
                </a:solidFill>
                <a:cs typeface="Open Sans" panose="020B0606030504020204" pitchFamily="34" charset="0"/>
              </a:rPr>
              <a:t>Main</a:t>
            </a:r>
            <a:r>
              <a:rPr lang="cs-CZ" sz="1900" b="1" dirty="0">
                <a:solidFill>
                  <a:schemeClr val="tx2"/>
                </a:solidFill>
                <a:cs typeface="Open Sans" panose="020B0606030504020204" pitchFamily="34" charset="0"/>
              </a:rPr>
              <a:t> unit</a:t>
            </a:r>
          </a:p>
        </p:txBody>
      </p:sp>
      <p:pic>
        <p:nvPicPr>
          <p:cNvPr id="5" name="Obrázek 4" descr="Obsah obrázku elektronika, tmavé&#10;&#10;Popis byl vytvořen automaticky">
            <a:extLst>
              <a:ext uri="{FF2B5EF4-FFF2-40B4-BE49-F238E27FC236}">
                <a16:creationId xmlns:a16="http://schemas.microsoft.com/office/drawing/2014/main" id="{A3330072-A35E-4EBD-9E52-DDB58F88A8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19967" y="3507510"/>
            <a:ext cx="4629783" cy="3206754"/>
          </a:xfrm>
          <a:prstGeom prst="rect">
            <a:avLst/>
          </a:prstGeom>
        </p:spPr>
      </p:pic>
      <p:sp>
        <p:nvSpPr>
          <p:cNvPr id="35" name="TextovéPole 34">
            <a:extLst>
              <a:ext uri="{FF2B5EF4-FFF2-40B4-BE49-F238E27FC236}">
                <a16:creationId xmlns:a16="http://schemas.microsoft.com/office/drawing/2014/main" id="{50A57414-D42A-42DA-8BD7-756A0154D0F4}"/>
              </a:ext>
            </a:extLst>
          </p:cNvPr>
          <p:cNvSpPr txBox="1"/>
          <p:nvPr/>
        </p:nvSpPr>
        <p:spPr>
          <a:xfrm>
            <a:off x="2785730" y="3131155"/>
            <a:ext cx="2441938" cy="677108"/>
          </a:xfrm>
          <a:prstGeom prst="rect">
            <a:avLst/>
          </a:prstGeom>
          <a:noFill/>
        </p:spPr>
        <p:txBody>
          <a:bodyPr wrap="square">
            <a:spAutoFit/>
          </a:bodyPr>
          <a:lstStyle/>
          <a:p>
            <a:pPr algn="ctr">
              <a:spcAft>
                <a:spcPts val="1200"/>
              </a:spcAft>
            </a:pPr>
            <a:r>
              <a:rPr lang="cs-CZ" sz="1900" dirty="0" err="1">
                <a:solidFill>
                  <a:srgbClr val="C00000"/>
                </a:solidFill>
                <a:cs typeface="Open Sans" panose="020B0606030504020204" pitchFamily="34" charset="0"/>
              </a:rPr>
              <a:t>Always</a:t>
            </a:r>
            <a:r>
              <a:rPr lang="cs-CZ" sz="1900" dirty="0">
                <a:solidFill>
                  <a:srgbClr val="C00000"/>
                </a:solidFill>
                <a:cs typeface="Open Sans" panose="020B0606030504020204" pitchFamily="34" charset="0"/>
              </a:rPr>
              <a:t> </a:t>
            </a:r>
            <a:r>
              <a:rPr lang="cs-CZ" sz="1900" dirty="0" err="1">
                <a:solidFill>
                  <a:srgbClr val="C00000"/>
                </a:solidFill>
                <a:cs typeface="Open Sans" panose="020B0606030504020204" pitchFamily="34" charset="0"/>
              </a:rPr>
              <a:t>choose</a:t>
            </a:r>
            <a:r>
              <a:rPr lang="cs-CZ" sz="1900" dirty="0">
                <a:solidFill>
                  <a:srgbClr val="C00000"/>
                </a:solidFill>
                <a:cs typeface="Open Sans" panose="020B0606030504020204" pitchFamily="34" charset="0"/>
              </a:rPr>
              <a:t> a box (</a:t>
            </a:r>
            <a:r>
              <a:rPr lang="cs-CZ" sz="1900" dirty="0" err="1">
                <a:solidFill>
                  <a:srgbClr val="C00000"/>
                </a:solidFill>
                <a:cs typeface="Open Sans" panose="020B0606030504020204" pitchFamily="34" charset="0"/>
              </a:rPr>
              <a:t>mandatory</a:t>
            </a:r>
            <a:r>
              <a:rPr lang="cs-CZ" sz="1900" dirty="0">
                <a:solidFill>
                  <a:srgbClr val="C00000"/>
                </a:solidFill>
                <a:cs typeface="Open Sans" panose="020B0606030504020204" pitchFamily="34" charset="0"/>
              </a:rPr>
              <a:t>)</a:t>
            </a:r>
          </a:p>
        </p:txBody>
      </p:sp>
      <p:sp>
        <p:nvSpPr>
          <p:cNvPr id="19" name="Levá složená závorka 18">
            <a:extLst>
              <a:ext uri="{FF2B5EF4-FFF2-40B4-BE49-F238E27FC236}">
                <a16:creationId xmlns:a16="http://schemas.microsoft.com/office/drawing/2014/main" id="{AC0F0643-015A-41DA-8AC0-96D756D364F9}"/>
              </a:ext>
            </a:extLst>
          </p:cNvPr>
          <p:cNvSpPr/>
          <p:nvPr/>
        </p:nvSpPr>
        <p:spPr>
          <a:xfrm>
            <a:off x="5227668" y="1866332"/>
            <a:ext cx="565676" cy="3206753"/>
          </a:xfrm>
          <a:prstGeom prst="leftBrace">
            <a:avLst>
              <a:gd name="adj1" fmla="val 8333"/>
              <a:gd name="adj2" fmla="val 5066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Ovál 22">
            <a:extLst>
              <a:ext uri="{FF2B5EF4-FFF2-40B4-BE49-F238E27FC236}">
                <a16:creationId xmlns:a16="http://schemas.microsoft.com/office/drawing/2014/main" id="{53634F75-C315-4E2A-AB14-7984EDEA7B5E}"/>
              </a:ext>
            </a:extLst>
          </p:cNvPr>
          <p:cNvSpPr/>
          <p:nvPr/>
        </p:nvSpPr>
        <p:spPr>
          <a:xfrm>
            <a:off x="9229895" y="5110887"/>
            <a:ext cx="565524" cy="1385606"/>
          </a:xfrm>
          <a:prstGeom prst="ellipse">
            <a:avLst/>
          </a:prstGeom>
          <a:solidFill>
            <a:srgbClr val="C000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ál 47">
            <a:extLst>
              <a:ext uri="{FF2B5EF4-FFF2-40B4-BE49-F238E27FC236}">
                <a16:creationId xmlns:a16="http://schemas.microsoft.com/office/drawing/2014/main" id="{E5016C28-0680-4497-BC9A-2532FAB10559}"/>
              </a:ext>
            </a:extLst>
          </p:cNvPr>
          <p:cNvSpPr/>
          <p:nvPr/>
        </p:nvSpPr>
        <p:spPr>
          <a:xfrm>
            <a:off x="10169155" y="5110887"/>
            <a:ext cx="565524" cy="1385606"/>
          </a:xfrm>
          <a:prstGeom prst="ellipse">
            <a:avLst/>
          </a:prstGeom>
          <a:solidFill>
            <a:srgbClr val="C000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ál 49">
            <a:extLst>
              <a:ext uri="{FF2B5EF4-FFF2-40B4-BE49-F238E27FC236}">
                <a16:creationId xmlns:a16="http://schemas.microsoft.com/office/drawing/2014/main" id="{9F2B8420-2141-4B3D-A94F-9CCCE3E11C2C}"/>
              </a:ext>
            </a:extLst>
          </p:cNvPr>
          <p:cNvSpPr/>
          <p:nvPr/>
        </p:nvSpPr>
        <p:spPr>
          <a:xfrm>
            <a:off x="10169155" y="1742251"/>
            <a:ext cx="565524" cy="1385606"/>
          </a:xfrm>
          <a:prstGeom prst="ellipse">
            <a:avLst/>
          </a:prstGeom>
          <a:solidFill>
            <a:srgbClr val="C000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ál 50">
            <a:extLst>
              <a:ext uri="{FF2B5EF4-FFF2-40B4-BE49-F238E27FC236}">
                <a16:creationId xmlns:a16="http://schemas.microsoft.com/office/drawing/2014/main" id="{B07DFAE6-39FC-481B-A4E0-8613D7A8BDB2}"/>
              </a:ext>
            </a:extLst>
          </p:cNvPr>
          <p:cNvSpPr/>
          <p:nvPr/>
        </p:nvSpPr>
        <p:spPr>
          <a:xfrm>
            <a:off x="9172145" y="1742251"/>
            <a:ext cx="565524" cy="1385606"/>
          </a:xfrm>
          <a:prstGeom prst="ellipse">
            <a:avLst/>
          </a:prstGeom>
          <a:solidFill>
            <a:srgbClr val="C000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09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3" grpId="0" animBg="1"/>
      <p:bldP spid="48"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9175" y="885702"/>
            <a:ext cx="6710076" cy="840230"/>
          </a:xfrm>
          <a:prstGeom prst="rect">
            <a:avLst/>
          </a:prstGeom>
          <a:noFill/>
        </p:spPr>
        <p:txBody>
          <a:bodyPr wrap="square" rtlCol="0">
            <a:spAutoFit/>
          </a:bodyPr>
          <a:lstStyle/>
          <a:p>
            <a:pPr>
              <a:lnSpc>
                <a:spcPct val="90000"/>
              </a:lnSpc>
            </a:pPr>
            <a:r>
              <a:rPr lang="cs-CZ" sz="5400" b="1" dirty="0" err="1">
                <a:solidFill>
                  <a:schemeClr val="tx2"/>
                </a:solidFill>
                <a:latin typeface="+mj-lt"/>
              </a:rPr>
              <a:t>Special</a:t>
            </a:r>
            <a:r>
              <a:rPr lang="cs-CZ" sz="5400" b="1" dirty="0">
                <a:solidFill>
                  <a:schemeClr val="tx2"/>
                </a:solidFill>
                <a:latin typeface="+mj-lt"/>
              </a:rPr>
              <a:t> </a:t>
            </a:r>
            <a:r>
              <a:rPr lang="cs-CZ" sz="5400" b="1" dirty="0" err="1">
                <a:solidFill>
                  <a:schemeClr val="tx2"/>
                </a:solidFill>
                <a:latin typeface="+mj-lt"/>
              </a:rPr>
              <a:t>accessories</a:t>
            </a:r>
            <a:endParaRPr lang="en-US" sz="5400" b="1" dirty="0">
              <a:solidFill>
                <a:schemeClr val="tx2"/>
              </a:solidFill>
              <a:latin typeface="+mj-lt"/>
            </a:endParaRPr>
          </a:p>
        </p:txBody>
      </p:sp>
      <p:sp>
        <p:nvSpPr>
          <p:cNvPr id="25" name="TextBox 9">
            <a:extLst>
              <a:ext uri="{FF2B5EF4-FFF2-40B4-BE49-F238E27FC236}">
                <a16:creationId xmlns:a16="http://schemas.microsoft.com/office/drawing/2014/main" id="{BDEE1587-5C83-4187-8793-5B7EA5FFB467}"/>
              </a:ext>
            </a:extLst>
          </p:cNvPr>
          <p:cNvSpPr txBox="1"/>
          <p:nvPr/>
        </p:nvSpPr>
        <p:spPr>
          <a:xfrm>
            <a:off x="1020764" y="2195892"/>
            <a:ext cx="7067186" cy="3462486"/>
          </a:xfrm>
          <a:prstGeom prst="rect">
            <a:avLst/>
          </a:prstGeom>
          <a:noFill/>
        </p:spPr>
        <p:txBody>
          <a:bodyPr wrap="square" rtlCol="0">
            <a:spAutoFit/>
          </a:bodyPr>
          <a:lstStyle/>
          <a:p>
            <a:r>
              <a:rPr lang="en-US" sz="2400" b="1" dirty="0">
                <a:solidFill>
                  <a:schemeClr val="tx2"/>
                </a:solidFill>
                <a:latin typeface="+mj-lt"/>
              </a:rPr>
              <a:t>2N</a:t>
            </a:r>
            <a:r>
              <a:rPr lang="en-US" sz="2400" b="1" baseline="30000" dirty="0">
                <a:solidFill>
                  <a:schemeClr val="tx2"/>
                </a:solidFill>
                <a:latin typeface="+mj-lt"/>
              </a:rPr>
              <a:t>®</a:t>
            </a:r>
            <a:r>
              <a:rPr lang="en-US" sz="2400" b="1" dirty="0">
                <a:solidFill>
                  <a:schemeClr val="tx2"/>
                </a:solidFill>
                <a:latin typeface="+mj-lt"/>
              </a:rPr>
              <a:t> IP Style is equipped </a:t>
            </a:r>
            <a:r>
              <a:rPr lang="cs-CZ" sz="2400" b="1" dirty="0">
                <a:solidFill>
                  <a:schemeClr val="tx2"/>
                </a:solidFill>
                <a:latin typeface="+mj-lt"/>
              </a:rPr>
              <a:t>with</a:t>
            </a:r>
            <a:r>
              <a:rPr lang="en-US" sz="2400" b="1" dirty="0">
                <a:solidFill>
                  <a:schemeClr val="tx2"/>
                </a:solidFill>
                <a:latin typeface="+mj-lt"/>
              </a:rPr>
              <a:t> </a:t>
            </a:r>
            <a:r>
              <a:rPr lang="en-US" sz="2400" b="1" dirty="0" err="1">
                <a:solidFill>
                  <a:schemeClr val="tx2"/>
                </a:solidFill>
                <a:latin typeface="+mj-lt"/>
              </a:rPr>
              <a:t>Vbus</a:t>
            </a:r>
            <a:r>
              <a:rPr lang="en-US" sz="2400" b="1" dirty="0">
                <a:solidFill>
                  <a:schemeClr val="tx2"/>
                </a:solidFill>
                <a:latin typeface="+mj-lt"/>
              </a:rPr>
              <a:t> connector</a:t>
            </a:r>
          </a:p>
          <a:p>
            <a:pPr marL="361950">
              <a:spcBef>
                <a:spcPts val="800"/>
              </a:spcBef>
              <a:spcAft>
                <a:spcPts val="600"/>
              </a:spcAft>
            </a:pPr>
            <a:r>
              <a:rPr lang="en-US" dirty="0">
                <a:solidFill>
                  <a:schemeClr val="tx2"/>
                </a:solidFill>
              </a:rPr>
              <a:t>The same one used by 2N</a:t>
            </a:r>
            <a:r>
              <a:rPr lang="en-US" baseline="30000" dirty="0">
                <a:solidFill>
                  <a:schemeClr val="tx2"/>
                </a:solidFill>
              </a:rPr>
              <a:t>®</a:t>
            </a:r>
            <a:r>
              <a:rPr lang="en-US" dirty="0">
                <a:solidFill>
                  <a:schemeClr val="tx2"/>
                </a:solidFill>
              </a:rPr>
              <a:t> IP Verso or 2N Access Unit 2.0 </a:t>
            </a:r>
            <a:br>
              <a:rPr lang="cs-CZ" dirty="0">
                <a:solidFill>
                  <a:schemeClr val="tx2"/>
                </a:solidFill>
              </a:rPr>
            </a:br>
            <a:r>
              <a:rPr lang="en-US" dirty="0">
                <a:solidFill>
                  <a:schemeClr val="tx2"/>
                </a:solidFill>
              </a:rPr>
              <a:t>for the connection of additional modules</a:t>
            </a:r>
          </a:p>
          <a:p>
            <a:pPr marL="539750" indent="-269875">
              <a:spcBef>
                <a:spcPts val="600"/>
              </a:spcBef>
              <a:spcAft>
                <a:spcPts val="600"/>
              </a:spcAft>
              <a:buFont typeface="Arial" panose="020B0604020202020204" pitchFamily="34" charset="0"/>
              <a:buChar char="•"/>
            </a:pPr>
            <a:endParaRPr lang="en-US" dirty="0">
              <a:solidFill>
                <a:schemeClr val="tx2"/>
              </a:solidFill>
            </a:endParaRPr>
          </a:p>
          <a:p>
            <a:r>
              <a:rPr lang="en-US" sz="2400" b="1" dirty="0">
                <a:solidFill>
                  <a:schemeClr val="tx2"/>
                </a:solidFill>
                <a:latin typeface="+mj-lt"/>
              </a:rPr>
              <a:t>Why to use </a:t>
            </a:r>
            <a:r>
              <a:rPr lang="en-US" sz="2400" b="1" dirty="0" err="1">
                <a:solidFill>
                  <a:schemeClr val="tx2"/>
                </a:solidFill>
                <a:latin typeface="+mj-lt"/>
              </a:rPr>
              <a:t>Vbus</a:t>
            </a:r>
            <a:r>
              <a:rPr lang="en-US" sz="2400" b="1" dirty="0">
                <a:solidFill>
                  <a:schemeClr val="tx2"/>
                </a:solidFill>
                <a:latin typeface="+mj-lt"/>
              </a:rPr>
              <a:t> connector on 2N</a:t>
            </a:r>
            <a:r>
              <a:rPr lang="en-US" sz="2400" b="1" baseline="30000" dirty="0">
                <a:solidFill>
                  <a:schemeClr val="tx2"/>
                </a:solidFill>
                <a:latin typeface="+mj-lt"/>
              </a:rPr>
              <a:t>®</a:t>
            </a:r>
            <a:r>
              <a:rPr lang="en-US" sz="2400" b="1" dirty="0">
                <a:solidFill>
                  <a:schemeClr val="tx2"/>
                </a:solidFill>
                <a:latin typeface="+mj-lt"/>
              </a:rPr>
              <a:t> IP Style?</a:t>
            </a:r>
          </a:p>
          <a:p>
            <a:pPr marL="361950">
              <a:spcBef>
                <a:spcPts val="800"/>
              </a:spcBef>
              <a:spcAft>
                <a:spcPts val="1200"/>
              </a:spcAft>
            </a:pPr>
            <a:r>
              <a:rPr lang="en-US" dirty="0">
                <a:solidFill>
                  <a:schemeClr val="tx2"/>
                </a:solidFill>
              </a:rPr>
              <a:t>C</a:t>
            </a:r>
            <a:r>
              <a:rPr lang="en-US" sz="1800" dirty="0">
                <a:solidFill>
                  <a:schemeClr val="tx2"/>
                </a:solidFill>
              </a:rPr>
              <a:t>onnection of Wiegand module </a:t>
            </a:r>
            <a:r>
              <a:rPr lang="cs-CZ" sz="1800" dirty="0">
                <a:solidFill>
                  <a:schemeClr val="tx2"/>
                </a:solidFill>
              </a:rPr>
              <a:t>to</a:t>
            </a:r>
            <a:r>
              <a:rPr lang="en-US" sz="1800" dirty="0">
                <a:solidFill>
                  <a:schemeClr val="tx2"/>
                </a:solidFill>
              </a:rPr>
              <a:t> </a:t>
            </a:r>
            <a:r>
              <a:rPr lang="en-US" sz="1800" dirty="0" err="1">
                <a:solidFill>
                  <a:schemeClr val="tx2"/>
                </a:solidFill>
              </a:rPr>
              <a:t>integrat</a:t>
            </a:r>
            <a:r>
              <a:rPr lang="cs-CZ" sz="1800" dirty="0">
                <a:solidFill>
                  <a:schemeClr val="tx2"/>
                </a:solidFill>
              </a:rPr>
              <a:t>e </a:t>
            </a:r>
            <a:r>
              <a:rPr lang="cs-CZ" sz="1800" dirty="0" err="1">
                <a:solidFill>
                  <a:schemeClr val="tx2"/>
                </a:solidFill>
              </a:rPr>
              <a:t>the</a:t>
            </a:r>
            <a:r>
              <a:rPr lang="cs-CZ" sz="1800" dirty="0">
                <a:solidFill>
                  <a:schemeClr val="tx2"/>
                </a:solidFill>
              </a:rPr>
              <a:t> </a:t>
            </a:r>
            <a:r>
              <a:rPr lang="cs-CZ" sz="1800" dirty="0" err="1">
                <a:solidFill>
                  <a:schemeClr val="tx2"/>
                </a:solidFill>
              </a:rPr>
              <a:t>intercom</a:t>
            </a:r>
            <a:r>
              <a:rPr lang="en-US" sz="1800" dirty="0">
                <a:solidFill>
                  <a:schemeClr val="tx2"/>
                </a:solidFill>
              </a:rPr>
              <a:t> </a:t>
            </a:r>
            <a:br>
              <a:rPr lang="cs-CZ" sz="1800" dirty="0">
                <a:solidFill>
                  <a:schemeClr val="tx2"/>
                </a:solidFill>
              </a:rPr>
            </a:br>
            <a:r>
              <a:rPr lang="en-US" sz="1800" dirty="0">
                <a:solidFill>
                  <a:schemeClr val="tx2"/>
                </a:solidFill>
              </a:rPr>
              <a:t>with 3rd party access control systems</a:t>
            </a:r>
          </a:p>
          <a:p>
            <a:pPr marL="361950">
              <a:spcBef>
                <a:spcPts val="800"/>
              </a:spcBef>
              <a:spcAft>
                <a:spcPts val="1200"/>
              </a:spcAft>
            </a:pPr>
            <a:r>
              <a:rPr lang="en-US" sz="1800" dirty="0">
                <a:solidFill>
                  <a:schemeClr val="tx2"/>
                </a:solidFill>
              </a:rPr>
              <a:t>Connection of any reader from 2N</a:t>
            </a:r>
            <a:r>
              <a:rPr lang="en-US" b="1" baseline="30000" dirty="0">
                <a:solidFill>
                  <a:schemeClr val="tx2"/>
                </a:solidFill>
                <a:latin typeface="+mj-lt"/>
              </a:rPr>
              <a:t>®</a:t>
            </a:r>
            <a:r>
              <a:rPr lang="en-US" sz="1800" dirty="0">
                <a:solidFill>
                  <a:schemeClr val="tx2"/>
                </a:solidFill>
              </a:rPr>
              <a:t> IP Verso on the indoor side of the entrance</a:t>
            </a:r>
            <a:r>
              <a:rPr lang="en-US" dirty="0">
                <a:solidFill>
                  <a:schemeClr val="tx2"/>
                </a:solidFill>
              </a:rPr>
              <a:t> </a:t>
            </a:r>
            <a:r>
              <a:rPr lang="cs-CZ" dirty="0">
                <a:solidFill>
                  <a:schemeClr val="tx2"/>
                </a:solidFill>
              </a:rPr>
              <a:t>(</a:t>
            </a:r>
            <a:r>
              <a:rPr lang="en-US" dirty="0">
                <a:solidFill>
                  <a:schemeClr val="tx2"/>
                </a:solidFill>
              </a:rPr>
              <a:t>OUT reader</a:t>
            </a:r>
            <a:r>
              <a:rPr lang="cs-CZ" dirty="0">
                <a:solidFill>
                  <a:schemeClr val="tx2"/>
                </a:solidFill>
              </a:rPr>
              <a:t>)</a:t>
            </a:r>
            <a:endParaRPr lang="en-US" sz="1800" dirty="0">
              <a:solidFill>
                <a:schemeClr val="tx2"/>
              </a:solidFill>
            </a:endParaRPr>
          </a:p>
        </p:txBody>
      </p:sp>
      <p:grpSp>
        <p:nvGrpSpPr>
          <p:cNvPr id="16" name="Skupina 15">
            <a:extLst>
              <a:ext uri="{FF2B5EF4-FFF2-40B4-BE49-F238E27FC236}">
                <a16:creationId xmlns:a16="http://schemas.microsoft.com/office/drawing/2014/main" id="{9D8999FA-D812-4720-B2D8-4931D63DE0F9}"/>
              </a:ext>
            </a:extLst>
          </p:cNvPr>
          <p:cNvGrpSpPr/>
          <p:nvPr/>
        </p:nvGrpSpPr>
        <p:grpSpPr>
          <a:xfrm>
            <a:off x="9715000" y="885702"/>
            <a:ext cx="2032356" cy="3208540"/>
            <a:chOff x="3276686" y="-4182621"/>
            <a:chExt cx="3874340" cy="6116533"/>
          </a:xfrm>
        </p:grpSpPr>
        <p:pic>
          <p:nvPicPr>
            <p:cNvPr id="10" name="Obrázek 9" descr="Obsah obrázku text, černá, tmavé&#10;&#10;Popis byl vytvořen automaticky">
              <a:extLst>
                <a:ext uri="{FF2B5EF4-FFF2-40B4-BE49-F238E27FC236}">
                  <a16:creationId xmlns:a16="http://schemas.microsoft.com/office/drawing/2014/main" id="{34AFDCE3-2E7C-4FC7-83AD-66FF00F3EE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76686" y="-4182621"/>
              <a:ext cx="3874340" cy="6116533"/>
            </a:xfrm>
            <a:prstGeom prst="rect">
              <a:avLst/>
            </a:prstGeom>
          </p:spPr>
        </p:pic>
        <p:pic>
          <p:nvPicPr>
            <p:cNvPr id="15" name="Obrázek 14">
              <a:extLst>
                <a:ext uri="{FF2B5EF4-FFF2-40B4-BE49-F238E27FC236}">
                  <a16:creationId xmlns:a16="http://schemas.microsoft.com/office/drawing/2014/main" id="{E8C9E95B-A0FE-4ECA-AA17-CDB367E1C9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3952" y="772113"/>
              <a:ext cx="376019" cy="227178"/>
            </a:xfrm>
            <a:prstGeom prst="rect">
              <a:avLst/>
            </a:prstGeom>
          </p:spPr>
        </p:pic>
      </p:grpSp>
      <p:grpSp>
        <p:nvGrpSpPr>
          <p:cNvPr id="13" name="Skupina 12">
            <a:extLst>
              <a:ext uri="{FF2B5EF4-FFF2-40B4-BE49-F238E27FC236}">
                <a16:creationId xmlns:a16="http://schemas.microsoft.com/office/drawing/2014/main" id="{99F49521-0B76-4BA9-BD23-9D49D1E79F92}"/>
              </a:ext>
            </a:extLst>
          </p:cNvPr>
          <p:cNvGrpSpPr/>
          <p:nvPr/>
        </p:nvGrpSpPr>
        <p:grpSpPr>
          <a:xfrm>
            <a:off x="8532748" y="3359578"/>
            <a:ext cx="1910420" cy="2226086"/>
            <a:chOff x="8272756" y="3240568"/>
            <a:chExt cx="2192537" cy="2554818"/>
          </a:xfrm>
        </p:grpSpPr>
        <p:pic>
          <p:nvPicPr>
            <p:cNvPr id="12" name="Obrázek 11" descr="Obsah obrázku elektronika, černá, obrazovka, obrázek&#10;&#10;Popis byl vytvořen automaticky">
              <a:extLst>
                <a:ext uri="{FF2B5EF4-FFF2-40B4-BE49-F238E27FC236}">
                  <a16:creationId xmlns:a16="http://schemas.microsoft.com/office/drawing/2014/main" id="{447BB039-4E69-48F9-8530-3C2A697C16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72756" y="3240568"/>
              <a:ext cx="2192537" cy="2554818"/>
            </a:xfrm>
            <a:prstGeom prst="rect">
              <a:avLst/>
            </a:prstGeom>
          </p:spPr>
        </p:pic>
        <p:pic>
          <p:nvPicPr>
            <p:cNvPr id="8" name="Obrázek 7" descr="Obsah obrázku text, černá&#10;&#10;Popis byl vytvořen automaticky">
              <a:extLst>
                <a:ext uri="{FF2B5EF4-FFF2-40B4-BE49-F238E27FC236}">
                  <a16:creationId xmlns:a16="http://schemas.microsoft.com/office/drawing/2014/main" id="{D7BBDE31-653F-4E05-AC15-C845E649D22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24133" y="3692524"/>
              <a:ext cx="1290795" cy="1656000"/>
            </a:xfrm>
            <a:prstGeom prst="rect">
              <a:avLst/>
            </a:prstGeom>
          </p:spPr>
        </p:pic>
      </p:grpSp>
      <p:pic>
        <p:nvPicPr>
          <p:cNvPr id="6" name="Obrázek 5" descr="Obsah obrázku text, elektronika, obvod&#10;&#10;Popis byl vytvořen automaticky">
            <a:extLst>
              <a:ext uri="{FF2B5EF4-FFF2-40B4-BE49-F238E27FC236}">
                <a16:creationId xmlns:a16="http://schemas.microsoft.com/office/drawing/2014/main" id="{DC1BFCFC-C8CE-4316-883E-664308AAC99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0038" y="4269616"/>
            <a:ext cx="828330" cy="1140673"/>
          </a:xfrm>
          <a:prstGeom prst="rect">
            <a:avLst/>
          </a:prstGeom>
        </p:spPr>
      </p:pic>
      <p:pic>
        <p:nvPicPr>
          <p:cNvPr id="20" name="Obrázek 19" descr="Obsah obrázku konektor&#10;&#10;Popis byl vytvořen automaticky">
            <a:extLst>
              <a:ext uri="{FF2B5EF4-FFF2-40B4-BE49-F238E27FC236}">
                <a16:creationId xmlns:a16="http://schemas.microsoft.com/office/drawing/2014/main" id="{163161BF-2656-4FEB-961E-B662DB271BD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04579" y="1819985"/>
            <a:ext cx="1910421" cy="1527226"/>
          </a:xfrm>
          <a:prstGeom prst="rect">
            <a:avLst/>
          </a:prstGeom>
        </p:spPr>
      </p:pic>
    </p:spTree>
    <p:extLst>
      <p:ext uri="{BB962C8B-B14F-4D97-AF65-F5344CB8AC3E}">
        <p14:creationId xmlns:p14="http://schemas.microsoft.com/office/powerpoint/2010/main" val="340119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15176" y="1577686"/>
            <a:ext cx="4059238" cy="701731"/>
          </a:xfrm>
          <a:prstGeom prst="rect">
            <a:avLst/>
          </a:prstGeom>
          <a:noFill/>
        </p:spPr>
        <p:txBody>
          <a:bodyPr wrap="square" rtlCol="0">
            <a:spAutoFit/>
          </a:bodyPr>
          <a:lstStyle/>
          <a:p>
            <a:pPr>
              <a:lnSpc>
                <a:spcPct val="90000"/>
              </a:lnSpc>
            </a:pPr>
            <a:r>
              <a:rPr lang="cs-CZ" sz="4400" b="1" dirty="0">
                <a:solidFill>
                  <a:schemeClr val="tx2"/>
                </a:solidFill>
                <a:latin typeface="+mj-lt"/>
              </a:rPr>
              <a:t>Agenda</a:t>
            </a:r>
            <a:endParaRPr lang="en-US" sz="4400" b="1" dirty="0">
              <a:solidFill>
                <a:schemeClr val="tx2"/>
              </a:solidFill>
              <a:latin typeface="+mj-lt"/>
            </a:endParaRPr>
          </a:p>
        </p:txBody>
      </p:sp>
      <p:sp>
        <p:nvSpPr>
          <p:cNvPr id="5" name="Title 1">
            <a:extLst>
              <a:ext uri="{FF2B5EF4-FFF2-40B4-BE49-F238E27FC236}">
                <a16:creationId xmlns:a16="http://schemas.microsoft.com/office/drawing/2014/main" id="{F1D9EDB4-B254-422C-9689-E1D949E96192}"/>
              </a:ext>
            </a:extLst>
          </p:cNvPr>
          <p:cNvSpPr txBox="1">
            <a:spLocks/>
          </p:cNvSpPr>
          <p:nvPr/>
        </p:nvSpPr>
        <p:spPr>
          <a:xfrm>
            <a:off x="7258050" y="2553955"/>
            <a:ext cx="3916364" cy="246561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179388" indent="-179388">
              <a:spcBef>
                <a:spcPts val="1200"/>
              </a:spcBef>
              <a:buFont typeface="+mj-lt"/>
              <a:buAutoNum type="arabicPeriod"/>
              <a:defRPr/>
            </a:pPr>
            <a:r>
              <a:rPr lang="en-US" sz="1600" b="0" dirty="0">
                <a:solidFill>
                  <a:srgbClr val="05375D"/>
                </a:solidFill>
              </a:rPr>
              <a:t>Why we have developed 2N® IP Style</a:t>
            </a:r>
          </a:p>
          <a:p>
            <a:pPr marL="179388" indent="-179388">
              <a:spcBef>
                <a:spcPts val="1200"/>
              </a:spcBef>
              <a:buFont typeface="+mj-lt"/>
              <a:buAutoNum type="arabicPeriod"/>
              <a:defRPr/>
            </a:pPr>
            <a:r>
              <a:rPr lang="en-US" sz="1600" b="0" dirty="0">
                <a:solidFill>
                  <a:srgbClr val="05375D"/>
                </a:solidFill>
              </a:rPr>
              <a:t>Innovations and </a:t>
            </a:r>
            <a:r>
              <a:rPr lang="en-US" sz="1600" dirty="0">
                <a:solidFill>
                  <a:srgbClr val="05375D"/>
                </a:solidFill>
              </a:rPr>
              <a:t>the </a:t>
            </a:r>
            <a:r>
              <a:rPr lang="en-US" sz="1600" b="0" dirty="0">
                <a:solidFill>
                  <a:srgbClr val="05375D"/>
                </a:solidFill>
              </a:rPr>
              <a:t>new platform</a:t>
            </a:r>
          </a:p>
          <a:p>
            <a:pPr marL="179388" indent="-179388">
              <a:spcBef>
                <a:spcPts val="1200"/>
              </a:spcBef>
              <a:buFont typeface="+mj-lt"/>
              <a:buAutoNum type="arabicPeriod"/>
              <a:defRPr/>
            </a:pPr>
            <a:r>
              <a:rPr lang="en-US" sz="1600" b="0" dirty="0">
                <a:solidFill>
                  <a:srgbClr val="05375D"/>
                </a:solidFill>
              </a:rPr>
              <a:t>Mounting and accessories</a:t>
            </a:r>
          </a:p>
          <a:p>
            <a:pPr marL="179388" indent="-179388">
              <a:spcBef>
                <a:spcPts val="1200"/>
              </a:spcBef>
              <a:buFont typeface="+mj-lt"/>
              <a:buAutoNum type="arabicPeriod"/>
              <a:defRPr/>
            </a:pPr>
            <a:r>
              <a:rPr lang="en-US" sz="1600" dirty="0">
                <a:solidFill>
                  <a:srgbClr val="05375D"/>
                </a:solidFill>
              </a:rPr>
              <a:t>Options for configuration</a:t>
            </a:r>
            <a:endParaRPr lang="en-US" sz="1600" b="0" dirty="0">
              <a:solidFill>
                <a:srgbClr val="05375D"/>
              </a:solidFill>
            </a:endParaRPr>
          </a:p>
          <a:p>
            <a:pPr marL="179388" indent="-179388">
              <a:spcBef>
                <a:spcPts val="1200"/>
              </a:spcBef>
              <a:buFont typeface="+mj-lt"/>
              <a:buAutoNum type="arabicPeriod"/>
              <a:defRPr/>
            </a:pPr>
            <a:r>
              <a:rPr lang="en-US" sz="1600" b="0" dirty="0">
                <a:solidFill>
                  <a:srgbClr val="05375D"/>
                </a:solidFill>
              </a:rPr>
              <a:t>Product comparisons</a:t>
            </a:r>
          </a:p>
        </p:txBody>
      </p:sp>
      <p:pic>
        <p:nvPicPr>
          <p:cNvPr id="7" name="Zástupný symbol obrázku 6">
            <a:extLst>
              <a:ext uri="{FF2B5EF4-FFF2-40B4-BE49-F238E27FC236}">
                <a16:creationId xmlns:a16="http://schemas.microsoft.com/office/drawing/2014/main" id="{F6C605DC-1065-41F9-BD65-54EACACFBB2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192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Obdélník 7">
            <a:extLst>
              <a:ext uri="{FF2B5EF4-FFF2-40B4-BE49-F238E27FC236}">
                <a16:creationId xmlns:a16="http://schemas.microsoft.com/office/drawing/2014/main" id="{DC200B10-472A-4F4A-B2C6-549E2264385C}"/>
              </a:ext>
            </a:extLst>
          </p:cNvPr>
          <p:cNvSpPr>
            <a:spLocks noChangeArrowheads="1"/>
          </p:cNvSpPr>
          <p:nvPr/>
        </p:nvSpPr>
        <p:spPr bwMode="auto">
          <a:xfrm>
            <a:off x="1553457" y="1187759"/>
            <a:ext cx="3122348" cy="307777"/>
          </a:xfrm>
          <a:prstGeom prst="rect">
            <a:avLst/>
          </a:prstGeom>
          <a:noFill/>
          <a:ln w="9525">
            <a:noFill/>
            <a:miter lim="800000"/>
            <a:headEnd/>
            <a:tailEnd/>
          </a:ln>
        </p:spPr>
        <p:txBody>
          <a:bodyPr wrap="square" anchor="ctr" anchorCtr="0">
            <a:spAutoFit/>
          </a:bodyPr>
          <a:lstStyle/>
          <a:p>
            <a:pPr marL="179388" indent="-179388">
              <a:buFont typeface="Arial" pitchFamily="34" charset="0"/>
              <a:buChar char="•"/>
            </a:pPr>
            <a:r>
              <a:rPr lang="en-GB" altLang="en-US" sz="1400" dirty="0">
                <a:solidFill>
                  <a:schemeClr val="bg1"/>
                </a:solidFill>
                <a:latin typeface="+mj-lt"/>
                <a:ea typeface="Verdana" panose="020B0604030504040204" pitchFamily="34" charset="0"/>
              </a:rPr>
              <a:t>Communication &amp; Access Control</a:t>
            </a:r>
          </a:p>
        </p:txBody>
      </p:sp>
      <p:sp>
        <p:nvSpPr>
          <p:cNvPr id="67" name="TextBox 38">
            <a:extLst>
              <a:ext uri="{FF2B5EF4-FFF2-40B4-BE49-F238E27FC236}">
                <a16:creationId xmlns:a16="http://schemas.microsoft.com/office/drawing/2014/main" id="{F9B790DB-C797-4A53-A9FE-6E6FB237736E}"/>
              </a:ext>
            </a:extLst>
          </p:cNvPr>
          <p:cNvSpPr txBox="1"/>
          <p:nvPr/>
        </p:nvSpPr>
        <p:spPr>
          <a:xfrm>
            <a:off x="4702647" y="1187759"/>
            <a:ext cx="2786706" cy="307777"/>
          </a:xfrm>
          <a:prstGeom prst="rect">
            <a:avLst/>
          </a:prstGeom>
          <a:noFill/>
          <a:ln w="9525">
            <a:noFill/>
            <a:miter lim="800000"/>
            <a:headEnd/>
            <a:tailEnd/>
          </a:ln>
        </p:spPr>
        <p:txBody>
          <a:bodyPr wrap="square" anchor="ctr" anchorCtr="0">
            <a:spAutoFit/>
          </a:bodyPr>
          <a:lstStyle>
            <a:defPPr>
              <a:defRPr lang="en-US"/>
            </a:defPPr>
            <a:lvl1pPr marL="179388" indent="-179388">
              <a:buClr>
                <a:srgbClr val="004E97"/>
              </a:buClr>
              <a:buFont typeface="Arial" pitchFamily="34" charset="0"/>
              <a:buChar char="•"/>
              <a:defRPr sz="1200">
                <a:solidFill>
                  <a:srgbClr val="2C2C2C"/>
                </a:solidFill>
                <a:latin typeface="Verdana" pitchFamily="34" charset="0"/>
              </a:defRPr>
            </a:lvl1pPr>
          </a:lstStyle>
          <a:p>
            <a:pPr algn="ctr">
              <a:buClr>
                <a:schemeClr val="bg1"/>
              </a:buClr>
            </a:pPr>
            <a:r>
              <a:rPr lang="en-US" altLang="en-US" sz="1400" dirty="0">
                <a:solidFill>
                  <a:schemeClr val="bg1"/>
                </a:solidFill>
                <a:latin typeface="+mj-lt"/>
              </a:rPr>
              <a:t>HD audio and video quality</a:t>
            </a:r>
          </a:p>
        </p:txBody>
      </p:sp>
      <p:sp>
        <p:nvSpPr>
          <p:cNvPr id="68" name="TextBox 39">
            <a:extLst>
              <a:ext uri="{FF2B5EF4-FFF2-40B4-BE49-F238E27FC236}">
                <a16:creationId xmlns:a16="http://schemas.microsoft.com/office/drawing/2014/main" id="{BF980BF4-0AD9-44B8-8676-1FFBF30F26A2}"/>
              </a:ext>
            </a:extLst>
          </p:cNvPr>
          <p:cNvSpPr txBox="1"/>
          <p:nvPr/>
        </p:nvSpPr>
        <p:spPr>
          <a:xfrm>
            <a:off x="7616800" y="1187759"/>
            <a:ext cx="3406138" cy="307777"/>
          </a:xfrm>
          <a:prstGeom prst="rect">
            <a:avLst/>
          </a:prstGeom>
          <a:noFill/>
          <a:ln w="9525">
            <a:noFill/>
            <a:miter lim="800000"/>
            <a:headEnd/>
            <a:tailEnd/>
          </a:ln>
        </p:spPr>
        <p:txBody>
          <a:bodyPr wrap="square" anchor="ctr" anchorCtr="0">
            <a:spAutoFit/>
          </a:bodyPr>
          <a:lstStyle>
            <a:defPPr>
              <a:defRPr lang="en-US"/>
            </a:defPPr>
            <a:lvl1pPr marL="179388" indent="-179388">
              <a:buClr>
                <a:srgbClr val="004E97"/>
              </a:buClr>
              <a:buFont typeface="Arial" pitchFamily="34" charset="0"/>
              <a:buChar char="•"/>
              <a:defRPr sz="1200">
                <a:solidFill>
                  <a:srgbClr val="2C2C2C"/>
                </a:solidFill>
                <a:latin typeface="Verdana" pitchFamily="34" charset="0"/>
              </a:defRPr>
            </a:lvl1pPr>
          </a:lstStyle>
          <a:p>
            <a:pPr>
              <a:buClr>
                <a:schemeClr val="bg1"/>
              </a:buClr>
            </a:pPr>
            <a:r>
              <a:rPr lang="en-GB" altLang="en-US" sz="1400" dirty="0">
                <a:solidFill>
                  <a:schemeClr val="bg1"/>
                </a:solidFill>
                <a:latin typeface="+mj-lt"/>
              </a:rPr>
              <a:t>Open standards for integration</a:t>
            </a:r>
          </a:p>
        </p:txBody>
      </p:sp>
      <p:cxnSp>
        <p:nvCxnSpPr>
          <p:cNvPr id="168" name="Straight Connector 14">
            <a:extLst>
              <a:ext uri="{FF2B5EF4-FFF2-40B4-BE49-F238E27FC236}">
                <a16:creationId xmlns:a16="http://schemas.microsoft.com/office/drawing/2014/main" id="{F7E22491-7A5C-4594-8E47-309A8B6EEBEC}"/>
              </a:ext>
            </a:extLst>
          </p:cNvPr>
          <p:cNvCxnSpPr>
            <a:cxnSpLocks/>
          </p:cNvCxnSpPr>
          <p:nvPr/>
        </p:nvCxnSpPr>
        <p:spPr>
          <a:xfrm flipH="1">
            <a:off x="1019175" y="4298335"/>
            <a:ext cx="10155238" cy="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8" name="Zástupný symbol pro text 39">
            <a:extLst>
              <a:ext uri="{FF2B5EF4-FFF2-40B4-BE49-F238E27FC236}">
                <a16:creationId xmlns:a16="http://schemas.microsoft.com/office/drawing/2014/main" id="{6AC82B93-D227-4038-A4BC-8A57E682E0F4}"/>
              </a:ext>
            </a:extLst>
          </p:cNvPr>
          <p:cNvSpPr txBox="1">
            <a:spLocks/>
          </p:cNvSpPr>
          <p:nvPr/>
        </p:nvSpPr>
        <p:spPr bwMode="auto">
          <a:xfrm>
            <a:off x="1370101" y="6180647"/>
            <a:ext cx="2055063" cy="43829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1313" marR="0" lvl="0" indent="-342900" algn="ctr" defTabSz="455613" rtl="0" eaLnBrk="0" fontAlgn="base" latinLnBrk="0" hangingPunct="0">
              <a:lnSpc>
                <a:spcPct val="100000"/>
              </a:lnSpc>
              <a:spcBef>
                <a:spcPct val="20000"/>
              </a:spcBef>
              <a:spcAft>
                <a:spcPct val="0"/>
              </a:spcAft>
              <a:buClrTx/>
              <a:buSzTx/>
              <a:buFont typeface="Arial" pitchFamily="34" charset="0"/>
              <a:buNone/>
              <a:tabLst/>
              <a:defRPr/>
            </a:pPr>
            <a:r>
              <a:rPr lang="cs-CZ" sz="1500" b="1" dirty="0" err="1">
                <a:solidFill>
                  <a:srgbClr val="002F55"/>
                </a:solidFill>
                <a:latin typeface="+mn-lt"/>
              </a:rPr>
              <a:t>External</a:t>
            </a:r>
            <a:r>
              <a:rPr lang="cs-CZ" sz="1500" b="1" dirty="0">
                <a:solidFill>
                  <a:srgbClr val="002F55"/>
                </a:solidFill>
                <a:latin typeface="+mn-lt"/>
              </a:rPr>
              <a:t> USB </a:t>
            </a:r>
            <a:r>
              <a:rPr lang="cs-CZ" sz="1500" b="1" dirty="0" err="1">
                <a:solidFill>
                  <a:srgbClr val="002F55"/>
                </a:solidFill>
                <a:latin typeface="+mn-lt"/>
              </a:rPr>
              <a:t>readers</a:t>
            </a:r>
            <a:endParaRPr kumimoji="0" lang="en-US" sz="1500" b="1" i="0" u="none" strike="noStrike" kern="1200" cap="none" spc="0" normalizeH="0" baseline="0" noProof="0" dirty="0">
              <a:ln>
                <a:noFill/>
              </a:ln>
              <a:solidFill>
                <a:srgbClr val="002F55"/>
              </a:solidFill>
              <a:effectLst/>
              <a:uLnTx/>
              <a:uFillTx/>
              <a:latin typeface="+mn-lt"/>
            </a:endParaRPr>
          </a:p>
        </p:txBody>
      </p:sp>
      <p:sp>
        <p:nvSpPr>
          <p:cNvPr id="49" name="Zástupný symbol pro text 39">
            <a:extLst>
              <a:ext uri="{FF2B5EF4-FFF2-40B4-BE49-F238E27FC236}">
                <a16:creationId xmlns:a16="http://schemas.microsoft.com/office/drawing/2014/main" id="{45383796-03E6-418E-88FD-4C5EE9BF72E4}"/>
              </a:ext>
            </a:extLst>
          </p:cNvPr>
          <p:cNvSpPr txBox="1">
            <a:spLocks/>
          </p:cNvSpPr>
          <p:nvPr/>
        </p:nvSpPr>
        <p:spPr>
          <a:xfrm>
            <a:off x="5378160" y="6180647"/>
            <a:ext cx="1886856" cy="438298"/>
          </a:xfrm>
          <a:prstGeom prst="rect">
            <a:avLst/>
          </a:prstGeom>
        </p:spPr>
        <p:txBody>
          <a:bodyPr lIns="0" tIns="0" rIns="0" bIns="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itchFamily="34" charset="0"/>
              <a:buNone/>
            </a:pPr>
            <a:r>
              <a:rPr lang="cs-CZ" sz="1500" dirty="0" err="1">
                <a:solidFill>
                  <a:srgbClr val="002F55"/>
                </a:solidFill>
                <a:latin typeface="+mn-lt"/>
              </a:rPr>
              <a:t>PoE</a:t>
            </a:r>
            <a:r>
              <a:rPr lang="cs-CZ" sz="1500" dirty="0">
                <a:solidFill>
                  <a:srgbClr val="002F55"/>
                </a:solidFill>
                <a:latin typeface="+mn-lt"/>
              </a:rPr>
              <a:t>+ </a:t>
            </a:r>
            <a:r>
              <a:rPr lang="cs-CZ" sz="1500" dirty="0" err="1">
                <a:solidFill>
                  <a:srgbClr val="002F55"/>
                </a:solidFill>
                <a:latin typeface="+mn-lt"/>
              </a:rPr>
              <a:t>injector</a:t>
            </a:r>
            <a:endParaRPr lang="cs-CZ" sz="1500" dirty="0">
              <a:solidFill>
                <a:srgbClr val="002F55"/>
              </a:solidFill>
              <a:latin typeface="+mn-lt"/>
            </a:endParaRPr>
          </a:p>
        </p:txBody>
      </p:sp>
      <p:grpSp>
        <p:nvGrpSpPr>
          <p:cNvPr id="6" name="Skupina 5">
            <a:extLst>
              <a:ext uri="{FF2B5EF4-FFF2-40B4-BE49-F238E27FC236}">
                <a16:creationId xmlns:a16="http://schemas.microsoft.com/office/drawing/2014/main" id="{3CE0F742-F253-4078-9352-0D1CB61639ED}"/>
              </a:ext>
            </a:extLst>
          </p:cNvPr>
          <p:cNvGrpSpPr/>
          <p:nvPr/>
        </p:nvGrpSpPr>
        <p:grpSpPr>
          <a:xfrm>
            <a:off x="1562826" y="3843860"/>
            <a:ext cx="9279798" cy="587010"/>
            <a:chOff x="3244904" y="3843860"/>
            <a:chExt cx="9279798" cy="587010"/>
          </a:xfrm>
        </p:grpSpPr>
        <p:sp>
          <p:nvSpPr>
            <p:cNvPr id="47" name="Zástupný symbol pro text 39">
              <a:extLst>
                <a:ext uri="{FF2B5EF4-FFF2-40B4-BE49-F238E27FC236}">
                  <a16:creationId xmlns:a16="http://schemas.microsoft.com/office/drawing/2014/main" id="{CCDC8001-FB26-490E-A5F2-C4F9B3C1FA08}"/>
                </a:ext>
              </a:extLst>
            </p:cNvPr>
            <p:cNvSpPr txBox="1">
              <a:spLocks/>
            </p:cNvSpPr>
            <p:nvPr/>
          </p:nvSpPr>
          <p:spPr>
            <a:xfrm>
              <a:off x="3244904" y="3843860"/>
              <a:ext cx="1886856" cy="578654"/>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ct val="0"/>
                </a:spcBef>
                <a:spcAft>
                  <a:spcPct val="0"/>
                </a:spcAft>
                <a:buClrTx/>
                <a:buSzTx/>
                <a:buFont typeface="Arial" pitchFamily="34" charset="0"/>
                <a:buNone/>
                <a:tabLst/>
                <a:defRPr/>
              </a:pPr>
              <a:r>
                <a:rPr kumimoji="0" lang="cs-CZ" sz="1500" i="0" u="none" strike="noStrike" kern="1200" cap="none" spc="0" normalizeH="0" baseline="0" noProof="0" dirty="0">
                  <a:ln>
                    <a:noFill/>
                  </a:ln>
                  <a:solidFill>
                    <a:srgbClr val="002F55"/>
                  </a:solidFill>
                  <a:effectLst/>
                  <a:uLnTx/>
                  <a:uFillTx/>
                  <a:latin typeface="+mn-lt"/>
                </a:rPr>
                <a:t>2N® </a:t>
              </a:r>
              <a:r>
                <a:rPr kumimoji="0" lang="cs-CZ" sz="1500" i="0" u="none" strike="noStrike" kern="1200" cap="none" spc="0" normalizeH="0" baseline="0" noProof="0" dirty="0" err="1">
                  <a:ln>
                    <a:noFill/>
                  </a:ln>
                  <a:solidFill>
                    <a:srgbClr val="002F55"/>
                  </a:solidFill>
                  <a:effectLst/>
                  <a:uLnTx/>
                  <a:uFillTx/>
                  <a:latin typeface="+mn-lt"/>
                </a:rPr>
                <a:t>Security</a:t>
              </a:r>
              <a:r>
                <a:rPr kumimoji="0" lang="cs-CZ" sz="1500" i="0" u="none" strike="noStrike" kern="1200" cap="none" spc="0" normalizeH="0" baseline="0" noProof="0" dirty="0">
                  <a:ln>
                    <a:noFill/>
                  </a:ln>
                  <a:solidFill>
                    <a:srgbClr val="002F55"/>
                  </a:solidFill>
                  <a:effectLst/>
                  <a:uLnTx/>
                  <a:uFillTx/>
                  <a:latin typeface="+mn-lt"/>
                </a:rPr>
                <a:t> </a:t>
              </a:r>
              <a:r>
                <a:rPr kumimoji="0" lang="cs-CZ" sz="1500" i="0" u="none" strike="noStrike" kern="1200" cap="none" spc="0" normalizeH="0" baseline="0" noProof="0" dirty="0" err="1">
                  <a:ln>
                    <a:noFill/>
                  </a:ln>
                  <a:solidFill>
                    <a:srgbClr val="002F55"/>
                  </a:solidFill>
                  <a:effectLst/>
                  <a:uLnTx/>
                  <a:uFillTx/>
                  <a:latin typeface="+mn-lt"/>
                </a:rPr>
                <a:t>Relay</a:t>
              </a:r>
              <a:endParaRPr kumimoji="0" lang="cs-CZ" sz="1500" i="0" u="none" strike="noStrike" kern="1200" cap="none" spc="0" normalizeH="0" baseline="0" noProof="0" dirty="0">
                <a:ln>
                  <a:noFill/>
                </a:ln>
                <a:solidFill>
                  <a:srgbClr val="002F55"/>
                </a:solidFill>
                <a:effectLst/>
                <a:uLnTx/>
                <a:uFillTx/>
                <a:latin typeface="+mn-lt"/>
              </a:endParaRPr>
            </a:p>
          </p:txBody>
        </p:sp>
        <p:sp>
          <p:nvSpPr>
            <p:cNvPr id="50" name="Zástupný symbol pro text 39">
              <a:extLst>
                <a:ext uri="{FF2B5EF4-FFF2-40B4-BE49-F238E27FC236}">
                  <a16:creationId xmlns:a16="http://schemas.microsoft.com/office/drawing/2014/main" id="{3146272F-BB61-4100-9590-0E0A0C2FACD5}"/>
                </a:ext>
              </a:extLst>
            </p:cNvPr>
            <p:cNvSpPr txBox="1">
              <a:spLocks/>
            </p:cNvSpPr>
            <p:nvPr/>
          </p:nvSpPr>
          <p:spPr bwMode="auto">
            <a:xfrm>
              <a:off x="6846790" y="3843860"/>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marR="0" lvl="0" indent="-3175" algn="ctr" defTabSz="455613" rtl="0" eaLnBrk="0" fontAlgn="base" latinLnBrk="0" hangingPunct="0">
                <a:lnSpc>
                  <a:spcPct val="100000"/>
                </a:lnSpc>
                <a:spcBef>
                  <a:spcPct val="20000"/>
                </a:spcBef>
                <a:spcAft>
                  <a:spcPct val="0"/>
                </a:spcAft>
                <a:buClrTx/>
                <a:buSzTx/>
                <a:buFont typeface="Arial" pitchFamily="34" charset="0"/>
                <a:buNone/>
                <a:tabLst/>
                <a:defRPr/>
              </a:pPr>
              <a:r>
                <a:rPr kumimoji="0" lang="cs-CZ" sz="1500" b="1" i="0" u="none" strike="noStrike" kern="1200" cap="none" spc="0" normalizeH="0" baseline="0" noProof="0" dirty="0" err="1">
                  <a:ln>
                    <a:noFill/>
                  </a:ln>
                  <a:solidFill>
                    <a:srgbClr val="002F55"/>
                  </a:solidFill>
                  <a:effectLst/>
                  <a:uLnTx/>
                  <a:uFillTx/>
                  <a:latin typeface="+mn-lt"/>
                </a:rPr>
                <a:t>Door</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strikes</a:t>
              </a:r>
              <a:endParaRPr kumimoji="0" lang="en-US" sz="1500" b="1" i="0" u="none" strike="noStrike" kern="1200" cap="none" spc="0" normalizeH="0" baseline="0" noProof="0" dirty="0">
                <a:ln>
                  <a:noFill/>
                </a:ln>
                <a:solidFill>
                  <a:srgbClr val="002F55"/>
                </a:solidFill>
                <a:effectLst/>
                <a:uLnTx/>
                <a:uFillTx/>
                <a:latin typeface="+mn-lt"/>
              </a:endParaRPr>
            </a:p>
          </p:txBody>
        </p:sp>
        <p:sp>
          <p:nvSpPr>
            <p:cNvPr id="70" name="Zástupný symbol pro text 39">
              <a:extLst>
                <a:ext uri="{FF2B5EF4-FFF2-40B4-BE49-F238E27FC236}">
                  <a16:creationId xmlns:a16="http://schemas.microsoft.com/office/drawing/2014/main" id="{F9ACD3B4-121E-4D9F-8D09-3531D3002C7C}"/>
                </a:ext>
              </a:extLst>
            </p:cNvPr>
            <p:cNvSpPr txBox="1">
              <a:spLocks/>
            </p:cNvSpPr>
            <p:nvPr/>
          </p:nvSpPr>
          <p:spPr bwMode="auto">
            <a:xfrm>
              <a:off x="10210948" y="3852216"/>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marR="0" lvl="0" indent="-3175" algn="ctr" defTabSz="455613" rtl="0" eaLnBrk="0" fontAlgn="base" latinLnBrk="0" hangingPunct="0">
                <a:lnSpc>
                  <a:spcPct val="100000"/>
                </a:lnSpc>
                <a:spcBef>
                  <a:spcPct val="20000"/>
                </a:spcBef>
                <a:spcAft>
                  <a:spcPct val="0"/>
                </a:spcAft>
                <a:buClrTx/>
                <a:buSzTx/>
                <a:buFont typeface="Arial" pitchFamily="34" charset="0"/>
                <a:buNone/>
                <a:tabLst/>
                <a:defRPr/>
              </a:pPr>
              <a:r>
                <a:rPr kumimoji="0" lang="cs-CZ" sz="1500" b="1" i="0" u="none" strike="noStrike" kern="1200" cap="none" spc="0" normalizeH="0" baseline="0" noProof="0" dirty="0">
                  <a:ln>
                    <a:noFill/>
                  </a:ln>
                  <a:solidFill>
                    <a:srgbClr val="002F55"/>
                  </a:solidFill>
                  <a:effectLst/>
                  <a:uLnTx/>
                  <a:uFillTx/>
                  <a:latin typeface="+mn-lt"/>
                </a:rPr>
                <a:t>RFID </a:t>
              </a:r>
              <a:r>
                <a:rPr kumimoji="0" lang="cs-CZ" sz="1500" b="1" i="0" u="none" strike="noStrike" kern="1200" cap="none" spc="0" normalizeH="0" baseline="0" noProof="0" dirty="0" err="1">
                  <a:ln>
                    <a:noFill/>
                  </a:ln>
                  <a:solidFill>
                    <a:srgbClr val="002F55"/>
                  </a:solidFill>
                  <a:effectLst/>
                  <a:uLnTx/>
                  <a:uFillTx/>
                  <a:latin typeface="+mn-lt"/>
                </a:rPr>
                <a:t>cards</a:t>
              </a:r>
              <a:r>
                <a:rPr kumimoji="0" lang="cs-CZ" sz="1500" b="1" i="0" u="none" strike="noStrike" kern="1200" cap="none" spc="0" normalizeH="0" baseline="0" noProof="0" dirty="0">
                  <a:ln>
                    <a:noFill/>
                  </a:ln>
                  <a:solidFill>
                    <a:srgbClr val="002F55"/>
                  </a:solidFill>
                  <a:effectLst/>
                  <a:uLnTx/>
                  <a:uFillTx/>
                  <a:latin typeface="+mn-lt"/>
                </a:rPr>
                <a:t> and </a:t>
              </a:r>
              <a:r>
                <a:rPr kumimoji="0" lang="cs-CZ" sz="1500" b="1" i="0" u="none" strike="noStrike" kern="1200" cap="none" spc="0" normalizeH="0" baseline="0" noProof="0" dirty="0" err="1">
                  <a:ln>
                    <a:noFill/>
                  </a:ln>
                  <a:solidFill>
                    <a:srgbClr val="002F55"/>
                  </a:solidFill>
                  <a:effectLst/>
                  <a:uLnTx/>
                  <a:uFillTx/>
                  <a:latin typeface="+mn-lt"/>
                </a:rPr>
                <a:t>fobs</a:t>
              </a:r>
              <a:endParaRPr kumimoji="0" lang="en-US" sz="1500" b="1" i="0" u="none" strike="noStrike" kern="1200" cap="none" spc="0" normalizeH="0" baseline="0" noProof="0" dirty="0">
                <a:ln>
                  <a:noFill/>
                </a:ln>
                <a:solidFill>
                  <a:srgbClr val="002F55"/>
                </a:solidFill>
                <a:effectLst/>
                <a:uLnTx/>
                <a:uFillTx/>
                <a:latin typeface="+mn-lt"/>
              </a:endParaRPr>
            </a:p>
          </p:txBody>
        </p:sp>
      </p:grpSp>
      <p:sp>
        <p:nvSpPr>
          <p:cNvPr id="25" name="TextBox 1">
            <a:extLst>
              <a:ext uri="{FF2B5EF4-FFF2-40B4-BE49-F238E27FC236}">
                <a16:creationId xmlns:a16="http://schemas.microsoft.com/office/drawing/2014/main" id="{90D4A117-9502-4D31-AB54-C8DD4DA5E1EA}"/>
              </a:ext>
            </a:extLst>
          </p:cNvPr>
          <p:cNvSpPr txBox="1"/>
          <p:nvPr/>
        </p:nvSpPr>
        <p:spPr>
          <a:xfrm>
            <a:off x="1019175" y="885702"/>
            <a:ext cx="9544050" cy="840230"/>
          </a:xfrm>
          <a:prstGeom prst="rect">
            <a:avLst/>
          </a:prstGeom>
          <a:noFill/>
        </p:spPr>
        <p:txBody>
          <a:bodyPr wrap="square" rtlCol="0">
            <a:spAutoFit/>
          </a:bodyPr>
          <a:lstStyle/>
          <a:p>
            <a:pPr>
              <a:lnSpc>
                <a:spcPct val="90000"/>
              </a:lnSpc>
            </a:pPr>
            <a:r>
              <a:rPr lang="cs-CZ" sz="5400" b="1" dirty="0" err="1">
                <a:solidFill>
                  <a:schemeClr val="tx2"/>
                </a:solidFill>
                <a:latin typeface="+mj-lt"/>
              </a:rPr>
              <a:t>Additional</a:t>
            </a:r>
            <a:r>
              <a:rPr lang="cs-CZ" sz="5400" b="1" dirty="0">
                <a:solidFill>
                  <a:schemeClr val="tx2"/>
                </a:solidFill>
                <a:latin typeface="+mj-lt"/>
              </a:rPr>
              <a:t> </a:t>
            </a:r>
            <a:r>
              <a:rPr lang="cs-CZ" sz="5400" b="1" dirty="0" err="1">
                <a:solidFill>
                  <a:schemeClr val="tx2"/>
                </a:solidFill>
                <a:latin typeface="+mj-lt"/>
              </a:rPr>
              <a:t>accessories</a:t>
            </a:r>
            <a:r>
              <a:rPr lang="cs-CZ" sz="5400" b="1" dirty="0">
                <a:solidFill>
                  <a:schemeClr val="tx2"/>
                </a:solidFill>
                <a:latin typeface="+mj-lt"/>
              </a:rPr>
              <a:t> </a:t>
            </a:r>
            <a:r>
              <a:rPr lang="cs-CZ" sz="3600" dirty="0">
                <a:solidFill>
                  <a:schemeClr val="tx2"/>
                </a:solidFill>
                <a:latin typeface="+mj-lt"/>
              </a:rPr>
              <a:t>(</a:t>
            </a:r>
            <a:r>
              <a:rPr lang="cs-CZ" sz="3600" dirty="0" err="1">
                <a:solidFill>
                  <a:schemeClr val="tx2"/>
                </a:solidFill>
                <a:latin typeface="+mj-lt"/>
              </a:rPr>
              <a:t>common</a:t>
            </a:r>
            <a:r>
              <a:rPr lang="cs-CZ" sz="3600" dirty="0">
                <a:solidFill>
                  <a:schemeClr val="tx2"/>
                </a:solidFill>
                <a:latin typeface="+mj-lt"/>
              </a:rPr>
              <a:t>)</a:t>
            </a:r>
            <a:endParaRPr lang="en-US" sz="5400" dirty="0">
              <a:solidFill>
                <a:schemeClr val="tx2"/>
              </a:solidFill>
              <a:latin typeface="+mj-lt"/>
            </a:endParaRPr>
          </a:p>
        </p:txBody>
      </p:sp>
      <p:pic>
        <p:nvPicPr>
          <p:cNvPr id="7" name="Obrázek 6" descr="Obsah obrázku elektronika&#10;&#10;Popis byl vytvořen automaticky">
            <a:extLst>
              <a:ext uri="{FF2B5EF4-FFF2-40B4-BE49-F238E27FC236}">
                <a16:creationId xmlns:a16="http://schemas.microsoft.com/office/drawing/2014/main" id="{BF718FD9-7D19-4929-9F8C-9DFDC8A2BF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05404" y="2310844"/>
            <a:ext cx="1806203" cy="1408838"/>
          </a:xfrm>
          <a:prstGeom prst="rect">
            <a:avLst/>
          </a:prstGeom>
        </p:spPr>
      </p:pic>
      <p:pic>
        <p:nvPicPr>
          <p:cNvPr id="9" name="Obrázek 8">
            <a:extLst>
              <a:ext uri="{FF2B5EF4-FFF2-40B4-BE49-F238E27FC236}">
                <a16:creationId xmlns:a16="http://schemas.microsoft.com/office/drawing/2014/main" id="{27D06442-C064-49C6-98A9-9FB3CE2B14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5261" y="1933578"/>
            <a:ext cx="724253" cy="1899266"/>
          </a:xfrm>
          <a:prstGeom prst="rect">
            <a:avLst/>
          </a:prstGeom>
        </p:spPr>
      </p:pic>
      <p:sp>
        <p:nvSpPr>
          <p:cNvPr id="35" name="Zástupný symbol pro text 39">
            <a:extLst>
              <a:ext uri="{FF2B5EF4-FFF2-40B4-BE49-F238E27FC236}">
                <a16:creationId xmlns:a16="http://schemas.microsoft.com/office/drawing/2014/main" id="{D8A6ACF1-79E3-4C70-A9BB-59940CDABB7C}"/>
              </a:ext>
            </a:extLst>
          </p:cNvPr>
          <p:cNvSpPr txBox="1">
            <a:spLocks/>
          </p:cNvSpPr>
          <p:nvPr/>
        </p:nvSpPr>
        <p:spPr>
          <a:xfrm>
            <a:off x="8766838" y="6136828"/>
            <a:ext cx="1886856" cy="438298"/>
          </a:xfrm>
          <a:prstGeom prst="rect">
            <a:avLst/>
          </a:prstGeom>
        </p:spPr>
        <p:txBody>
          <a:bodyPr lIns="0" tIns="0" rIns="0" bIns="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itchFamily="34" charset="0"/>
              <a:buNone/>
            </a:pPr>
            <a:r>
              <a:rPr lang="cs-CZ" sz="1500" dirty="0" err="1">
                <a:solidFill>
                  <a:srgbClr val="002F55"/>
                </a:solidFill>
                <a:latin typeface="+mn-lt"/>
              </a:rPr>
              <a:t>External</a:t>
            </a:r>
            <a:r>
              <a:rPr lang="cs-CZ" sz="1500" dirty="0">
                <a:solidFill>
                  <a:srgbClr val="002F55"/>
                </a:solidFill>
                <a:latin typeface="+mn-lt"/>
              </a:rPr>
              <a:t> IP </a:t>
            </a:r>
            <a:r>
              <a:rPr lang="cs-CZ" sz="1500" dirty="0" err="1">
                <a:solidFill>
                  <a:srgbClr val="002F55"/>
                </a:solidFill>
                <a:latin typeface="+mn-lt"/>
              </a:rPr>
              <a:t>relay</a:t>
            </a:r>
            <a:endParaRPr lang="cs-CZ" sz="1500" dirty="0">
              <a:solidFill>
                <a:srgbClr val="002F55"/>
              </a:solidFill>
              <a:latin typeface="+mn-lt"/>
            </a:endParaRPr>
          </a:p>
        </p:txBody>
      </p:sp>
      <p:pic>
        <p:nvPicPr>
          <p:cNvPr id="17" name="Obrázek 16" descr="Obsah obrázku text&#10;&#10;Popis byl vytvořen automaticky">
            <a:extLst>
              <a:ext uri="{FF2B5EF4-FFF2-40B4-BE49-F238E27FC236}">
                <a16:creationId xmlns:a16="http://schemas.microsoft.com/office/drawing/2014/main" id="{B39C8931-07EC-466C-8D7B-6BC74A1A2B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20" y="2264107"/>
            <a:ext cx="1759897" cy="1357635"/>
          </a:xfrm>
          <a:prstGeom prst="rect">
            <a:avLst/>
          </a:prstGeom>
        </p:spPr>
      </p:pic>
      <p:pic>
        <p:nvPicPr>
          <p:cNvPr id="15" name="Obrázek 14" descr="Obsah obrázku nůžky, nástroj&#10;&#10;Popis byl vytvořen automaticky">
            <a:extLst>
              <a:ext uri="{FF2B5EF4-FFF2-40B4-BE49-F238E27FC236}">
                <a16:creationId xmlns:a16="http://schemas.microsoft.com/office/drawing/2014/main" id="{5582BA9F-396F-4DB1-ACAD-2231ED831F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3168" y="2310844"/>
            <a:ext cx="1886856" cy="1455575"/>
          </a:xfrm>
          <a:prstGeom prst="rect">
            <a:avLst/>
          </a:prstGeom>
        </p:spPr>
      </p:pic>
      <p:grpSp>
        <p:nvGrpSpPr>
          <p:cNvPr id="22" name="Skupina 21">
            <a:extLst>
              <a:ext uri="{FF2B5EF4-FFF2-40B4-BE49-F238E27FC236}">
                <a16:creationId xmlns:a16="http://schemas.microsoft.com/office/drawing/2014/main" id="{B60E5AC6-A423-4098-9BD0-B26C2C90C22D}"/>
              </a:ext>
            </a:extLst>
          </p:cNvPr>
          <p:cNvGrpSpPr/>
          <p:nvPr/>
        </p:nvGrpSpPr>
        <p:grpSpPr>
          <a:xfrm>
            <a:off x="869895" y="4515686"/>
            <a:ext cx="2749335" cy="1410986"/>
            <a:chOff x="869895" y="4515686"/>
            <a:chExt cx="2749335" cy="1410986"/>
          </a:xfrm>
        </p:grpSpPr>
        <p:pic>
          <p:nvPicPr>
            <p:cNvPr id="11" name="Obrázek 10">
              <a:extLst>
                <a:ext uri="{FF2B5EF4-FFF2-40B4-BE49-F238E27FC236}">
                  <a16:creationId xmlns:a16="http://schemas.microsoft.com/office/drawing/2014/main" id="{5AC61EB0-DC9C-4AD7-959C-25DA40AB984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0695442">
              <a:off x="869895" y="4515686"/>
              <a:ext cx="2311097" cy="1410986"/>
            </a:xfrm>
            <a:prstGeom prst="rect">
              <a:avLst/>
            </a:prstGeom>
          </p:spPr>
        </p:pic>
        <p:pic>
          <p:nvPicPr>
            <p:cNvPr id="19" name="Obrázek 18" descr="Obsah obrázku tmavé&#10;&#10;Popis byl vytvořen automaticky">
              <a:extLst>
                <a:ext uri="{FF2B5EF4-FFF2-40B4-BE49-F238E27FC236}">
                  <a16:creationId xmlns:a16="http://schemas.microsoft.com/office/drawing/2014/main" id="{6CB89D85-7125-4936-B4DE-B69F3D0042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25443" y="4697192"/>
              <a:ext cx="1593787" cy="973049"/>
            </a:xfrm>
            <a:prstGeom prst="rect">
              <a:avLst/>
            </a:prstGeom>
          </p:spPr>
        </p:pic>
      </p:grpSp>
      <p:pic>
        <p:nvPicPr>
          <p:cNvPr id="24" name="Obrázek 23" descr="Obsah obrázku text&#10;&#10;Popis byl vytvořen automaticky">
            <a:extLst>
              <a:ext uri="{FF2B5EF4-FFF2-40B4-BE49-F238E27FC236}">
                <a16:creationId xmlns:a16="http://schemas.microsoft.com/office/drawing/2014/main" id="{C6785C6C-329D-4829-B8C0-2F374EF97A2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48250" y="2271372"/>
            <a:ext cx="1759897" cy="1357635"/>
          </a:xfrm>
          <a:prstGeom prst="rect">
            <a:avLst/>
          </a:prstGeom>
        </p:spPr>
      </p:pic>
      <p:pic>
        <p:nvPicPr>
          <p:cNvPr id="34" name="Obrázek 33" descr="Obsah obrázku text, elektronika&#10;&#10;Popis byl vytvořen automaticky">
            <a:extLst>
              <a:ext uri="{FF2B5EF4-FFF2-40B4-BE49-F238E27FC236}">
                <a16:creationId xmlns:a16="http://schemas.microsoft.com/office/drawing/2014/main" id="{0FB9B8D6-60F5-4F85-8B8D-CDCDAED6B56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51072" y="4631446"/>
            <a:ext cx="2118387" cy="1634184"/>
          </a:xfrm>
          <a:prstGeom prst="rect">
            <a:avLst/>
          </a:prstGeom>
        </p:spPr>
      </p:pic>
      <p:pic>
        <p:nvPicPr>
          <p:cNvPr id="37" name="Obrázek 36" descr="Obsah obrázku text, elektronika&#10;&#10;Popis byl vytvořen automaticky">
            <a:extLst>
              <a:ext uri="{FF2B5EF4-FFF2-40B4-BE49-F238E27FC236}">
                <a16:creationId xmlns:a16="http://schemas.microsoft.com/office/drawing/2014/main" id="{55142EDA-5254-438A-87EA-6DEF971BC54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64712" y="4647630"/>
            <a:ext cx="2307581" cy="1408839"/>
          </a:xfrm>
          <a:prstGeom prst="rect">
            <a:avLst/>
          </a:prstGeom>
        </p:spPr>
      </p:pic>
    </p:spTree>
    <p:extLst>
      <p:ext uri="{BB962C8B-B14F-4D97-AF65-F5344CB8AC3E}">
        <p14:creationId xmlns:p14="http://schemas.microsoft.com/office/powerpoint/2010/main" val="172398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interiér, elektronika, tmavé&#10;&#10;Popis byl vytvořen automaticky">
            <a:extLst>
              <a:ext uri="{FF2B5EF4-FFF2-40B4-BE49-F238E27FC236}">
                <a16:creationId xmlns:a16="http://schemas.microsoft.com/office/drawing/2014/main" id="{91BAD691-4037-485D-95CE-77AB471B1D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212" y="1644002"/>
            <a:ext cx="4798754" cy="3194171"/>
          </a:xfrm>
          <a:prstGeom prst="rect">
            <a:avLst/>
          </a:prstGeom>
        </p:spPr>
      </p:pic>
      <p:sp>
        <p:nvSpPr>
          <p:cNvPr id="66" name="Obdélník 7">
            <a:extLst>
              <a:ext uri="{FF2B5EF4-FFF2-40B4-BE49-F238E27FC236}">
                <a16:creationId xmlns:a16="http://schemas.microsoft.com/office/drawing/2014/main" id="{DC200B10-472A-4F4A-B2C6-549E2264385C}"/>
              </a:ext>
            </a:extLst>
          </p:cNvPr>
          <p:cNvSpPr>
            <a:spLocks noChangeArrowheads="1"/>
          </p:cNvSpPr>
          <p:nvPr/>
        </p:nvSpPr>
        <p:spPr bwMode="auto">
          <a:xfrm>
            <a:off x="1415434" y="1187759"/>
            <a:ext cx="3122348" cy="307777"/>
          </a:xfrm>
          <a:prstGeom prst="rect">
            <a:avLst/>
          </a:prstGeom>
          <a:noFill/>
          <a:ln w="9525">
            <a:noFill/>
            <a:miter lim="800000"/>
            <a:headEnd/>
            <a:tailEnd/>
          </a:ln>
        </p:spPr>
        <p:txBody>
          <a:bodyPr wrap="square" anchor="ctr" anchorCtr="0">
            <a:spAutoFit/>
          </a:bodyPr>
          <a:lstStyle/>
          <a:p>
            <a:pPr marL="179388" indent="-179388">
              <a:buFont typeface="Arial" pitchFamily="34" charset="0"/>
              <a:buChar char="•"/>
            </a:pPr>
            <a:r>
              <a:rPr lang="en-GB" altLang="en-US" sz="1400" dirty="0">
                <a:solidFill>
                  <a:schemeClr val="bg1"/>
                </a:solidFill>
                <a:latin typeface="+mj-lt"/>
                <a:ea typeface="Verdana" panose="020B0604030504040204" pitchFamily="34" charset="0"/>
              </a:rPr>
              <a:t>Communication &amp; Access Control</a:t>
            </a:r>
          </a:p>
        </p:txBody>
      </p:sp>
      <p:sp>
        <p:nvSpPr>
          <p:cNvPr id="67" name="TextBox 38">
            <a:extLst>
              <a:ext uri="{FF2B5EF4-FFF2-40B4-BE49-F238E27FC236}">
                <a16:creationId xmlns:a16="http://schemas.microsoft.com/office/drawing/2014/main" id="{F9B790DB-C797-4A53-A9FE-6E6FB237736E}"/>
              </a:ext>
            </a:extLst>
          </p:cNvPr>
          <p:cNvSpPr txBox="1"/>
          <p:nvPr/>
        </p:nvSpPr>
        <p:spPr>
          <a:xfrm>
            <a:off x="4564624" y="1187759"/>
            <a:ext cx="2786706" cy="307777"/>
          </a:xfrm>
          <a:prstGeom prst="rect">
            <a:avLst/>
          </a:prstGeom>
          <a:noFill/>
          <a:ln w="9525">
            <a:noFill/>
            <a:miter lim="800000"/>
            <a:headEnd/>
            <a:tailEnd/>
          </a:ln>
        </p:spPr>
        <p:txBody>
          <a:bodyPr wrap="square" anchor="ctr" anchorCtr="0">
            <a:spAutoFit/>
          </a:bodyPr>
          <a:lstStyle>
            <a:defPPr>
              <a:defRPr lang="en-US"/>
            </a:defPPr>
            <a:lvl1pPr marL="179388" indent="-179388">
              <a:buClr>
                <a:srgbClr val="004E97"/>
              </a:buClr>
              <a:buFont typeface="Arial" pitchFamily="34" charset="0"/>
              <a:buChar char="•"/>
              <a:defRPr sz="1200">
                <a:solidFill>
                  <a:srgbClr val="2C2C2C"/>
                </a:solidFill>
                <a:latin typeface="Verdana" pitchFamily="34" charset="0"/>
              </a:defRPr>
            </a:lvl1pPr>
          </a:lstStyle>
          <a:p>
            <a:pPr algn="ctr">
              <a:buClr>
                <a:schemeClr val="bg1"/>
              </a:buClr>
            </a:pPr>
            <a:r>
              <a:rPr lang="en-US" altLang="en-US" sz="1400" dirty="0">
                <a:solidFill>
                  <a:schemeClr val="bg1"/>
                </a:solidFill>
                <a:latin typeface="+mj-lt"/>
              </a:rPr>
              <a:t>HD audio and video quality</a:t>
            </a:r>
          </a:p>
        </p:txBody>
      </p:sp>
      <p:sp>
        <p:nvSpPr>
          <p:cNvPr id="68" name="TextBox 39">
            <a:extLst>
              <a:ext uri="{FF2B5EF4-FFF2-40B4-BE49-F238E27FC236}">
                <a16:creationId xmlns:a16="http://schemas.microsoft.com/office/drawing/2014/main" id="{BF980BF4-0AD9-44B8-8676-1FFBF30F26A2}"/>
              </a:ext>
            </a:extLst>
          </p:cNvPr>
          <p:cNvSpPr txBox="1"/>
          <p:nvPr/>
        </p:nvSpPr>
        <p:spPr>
          <a:xfrm>
            <a:off x="7478777" y="1187759"/>
            <a:ext cx="3406138" cy="307777"/>
          </a:xfrm>
          <a:prstGeom prst="rect">
            <a:avLst/>
          </a:prstGeom>
          <a:noFill/>
          <a:ln w="9525">
            <a:noFill/>
            <a:miter lim="800000"/>
            <a:headEnd/>
            <a:tailEnd/>
          </a:ln>
        </p:spPr>
        <p:txBody>
          <a:bodyPr wrap="square" anchor="ctr" anchorCtr="0">
            <a:spAutoFit/>
          </a:bodyPr>
          <a:lstStyle>
            <a:defPPr>
              <a:defRPr lang="en-US"/>
            </a:defPPr>
            <a:lvl1pPr marL="179388" indent="-179388">
              <a:buClr>
                <a:srgbClr val="004E97"/>
              </a:buClr>
              <a:buFont typeface="Arial" pitchFamily="34" charset="0"/>
              <a:buChar char="•"/>
              <a:defRPr sz="1200">
                <a:solidFill>
                  <a:srgbClr val="2C2C2C"/>
                </a:solidFill>
                <a:latin typeface="Verdana" pitchFamily="34" charset="0"/>
              </a:defRPr>
            </a:lvl1pPr>
          </a:lstStyle>
          <a:p>
            <a:pPr>
              <a:buClr>
                <a:schemeClr val="bg1"/>
              </a:buClr>
            </a:pPr>
            <a:r>
              <a:rPr lang="en-GB" altLang="en-US" sz="1400" dirty="0">
                <a:solidFill>
                  <a:schemeClr val="bg1"/>
                </a:solidFill>
                <a:latin typeface="+mj-lt"/>
              </a:rPr>
              <a:t>Open standards for integration</a:t>
            </a:r>
          </a:p>
        </p:txBody>
      </p:sp>
      <p:sp>
        <p:nvSpPr>
          <p:cNvPr id="47" name="Zástupný symbol pro text 39">
            <a:extLst>
              <a:ext uri="{FF2B5EF4-FFF2-40B4-BE49-F238E27FC236}">
                <a16:creationId xmlns:a16="http://schemas.microsoft.com/office/drawing/2014/main" id="{CCDC8001-FB26-490E-A5F2-C4F9B3C1FA08}"/>
              </a:ext>
            </a:extLst>
          </p:cNvPr>
          <p:cNvSpPr txBox="1">
            <a:spLocks/>
          </p:cNvSpPr>
          <p:nvPr/>
        </p:nvSpPr>
        <p:spPr>
          <a:xfrm>
            <a:off x="4709918" y="3541442"/>
            <a:ext cx="1886856" cy="578654"/>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ct val="0"/>
              </a:spcBef>
              <a:spcAft>
                <a:spcPct val="0"/>
              </a:spcAft>
              <a:buClrTx/>
              <a:buSzTx/>
              <a:buFont typeface="Arial" pitchFamily="34" charset="0"/>
              <a:buNone/>
              <a:tabLst/>
              <a:defRPr/>
            </a:pPr>
            <a:r>
              <a:rPr kumimoji="0" lang="cs-CZ" sz="1500" i="0" u="none" strike="noStrike" kern="1200" cap="none" spc="0" normalizeH="0" baseline="0" noProof="0" dirty="0">
                <a:ln>
                  <a:noFill/>
                </a:ln>
                <a:solidFill>
                  <a:srgbClr val="002F55"/>
                </a:solidFill>
                <a:effectLst/>
                <a:uLnTx/>
                <a:uFillTx/>
                <a:latin typeface="+mn-lt"/>
              </a:rPr>
              <a:t>2N</a:t>
            </a:r>
            <a:r>
              <a:rPr kumimoji="0" lang="cs-CZ" sz="1500" i="0" u="none" strike="noStrike" kern="1200" cap="none" spc="0" normalizeH="0" baseline="30000" noProof="0" dirty="0">
                <a:ln>
                  <a:noFill/>
                </a:ln>
                <a:solidFill>
                  <a:srgbClr val="002F55"/>
                </a:solidFill>
                <a:effectLst/>
                <a:uLnTx/>
                <a:uFillTx/>
                <a:latin typeface="+mn-lt"/>
              </a:rPr>
              <a:t>®</a:t>
            </a:r>
            <a:r>
              <a:rPr kumimoji="0" lang="cs-CZ" sz="1500" i="0" u="none" strike="noStrike" kern="1200" cap="none" spc="0" normalizeH="0" baseline="0" noProof="0" dirty="0">
                <a:ln>
                  <a:noFill/>
                </a:ln>
                <a:solidFill>
                  <a:srgbClr val="002F55"/>
                </a:solidFill>
                <a:effectLst/>
                <a:uLnTx/>
                <a:uFillTx/>
                <a:latin typeface="+mn-lt"/>
              </a:rPr>
              <a:t> </a:t>
            </a:r>
            <a:r>
              <a:rPr kumimoji="0" lang="cs-CZ" sz="1500" i="0" u="none" strike="noStrike" kern="1200" cap="none" spc="0" normalizeH="0" baseline="0" noProof="0" dirty="0" err="1">
                <a:ln>
                  <a:noFill/>
                </a:ln>
                <a:solidFill>
                  <a:srgbClr val="002F55"/>
                </a:solidFill>
                <a:effectLst/>
                <a:uLnTx/>
                <a:uFillTx/>
                <a:latin typeface="+mn-lt"/>
              </a:rPr>
              <a:t>Security</a:t>
            </a:r>
            <a:r>
              <a:rPr kumimoji="0" lang="cs-CZ" sz="1500" i="0" u="none" strike="noStrike" kern="1200" cap="none" spc="0" normalizeH="0" baseline="0" noProof="0" dirty="0">
                <a:ln>
                  <a:noFill/>
                </a:ln>
                <a:solidFill>
                  <a:srgbClr val="002F55"/>
                </a:solidFill>
                <a:effectLst/>
                <a:uLnTx/>
                <a:uFillTx/>
                <a:latin typeface="+mn-lt"/>
              </a:rPr>
              <a:t> </a:t>
            </a:r>
            <a:r>
              <a:rPr kumimoji="0" lang="cs-CZ" sz="1500" i="0" u="none" strike="noStrike" kern="1200" cap="none" spc="0" normalizeH="0" baseline="0" noProof="0" dirty="0" err="1">
                <a:ln>
                  <a:noFill/>
                </a:ln>
                <a:solidFill>
                  <a:srgbClr val="002F55"/>
                </a:solidFill>
                <a:effectLst/>
                <a:uLnTx/>
                <a:uFillTx/>
                <a:latin typeface="+mn-lt"/>
              </a:rPr>
              <a:t>Relay</a:t>
            </a:r>
            <a:endParaRPr kumimoji="0" lang="cs-CZ" sz="1500" i="0" u="none" strike="noStrike" kern="1200" cap="none" spc="0" normalizeH="0" baseline="0" noProof="0" dirty="0">
              <a:ln>
                <a:noFill/>
              </a:ln>
              <a:solidFill>
                <a:srgbClr val="002F55"/>
              </a:solidFill>
              <a:effectLst/>
              <a:uLnTx/>
              <a:uFillTx/>
              <a:latin typeface="+mn-lt"/>
            </a:endParaRPr>
          </a:p>
        </p:txBody>
      </p:sp>
      <p:sp>
        <p:nvSpPr>
          <p:cNvPr id="50" name="Zástupný symbol pro text 39">
            <a:extLst>
              <a:ext uri="{FF2B5EF4-FFF2-40B4-BE49-F238E27FC236}">
                <a16:creationId xmlns:a16="http://schemas.microsoft.com/office/drawing/2014/main" id="{3146272F-BB61-4100-9590-0E0A0C2FACD5}"/>
              </a:ext>
            </a:extLst>
          </p:cNvPr>
          <p:cNvSpPr txBox="1">
            <a:spLocks/>
          </p:cNvSpPr>
          <p:nvPr/>
        </p:nvSpPr>
        <p:spPr bwMode="auto">
          <a:xfrm>
            <a:off x="9364318" y="1981745"/>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marR="0" lvl="0" indent="-3175" algn="ctr" defTabSz="455613" rtl="0" eaLnBrk="0" fontAlgn="base" latinLnBrk="0" hangingPunct="0">
              <a:lnSpc>
                <a:spcPct val="100000"/>
              </a:lnSpc>
              <a:spcBef>
                <a:spcPct val="20000"/>
              </a:spcBef>
              <a:spcAft>
                <a:spcPct val="0"/>
              </a:spcAft>
              <a:buClrTx/>
              <a:buSzTx/>
              <a:buFont typeface="Arial" pitchFamily="34" charset="0"/>
              <a:buNone/>
              <a:tabLst/>
              <a:defRPr/>
            </a:pPr>
            <a:r>
              <a:rPr kumimoji="0" lang="cs-CZ" sz="1500" b="1" i="0" u="none" strike="noStrike" kern="1200" cap="none" spc="0" normalizeH="0" baseline="0" noProof="0" dirty="0" err="1">
                <a:ln>
                  <a:noFill/>
                </a:ln>
                <a:solidFill>
                  <a:srgbClr val="002F55"/>
                </a:solidFill>
                <a:effectLst/>
                <a:uLnTx/>
                <a:uFillTx/>
                <a:latin typeface="+mn-lt"/>
              </a:rPr>
              <a:t>Door</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strikes</a:t>
            </a:r>
            <a:endParaRPr kumimoji="0" lang="en-US" sz="1500" b="1" i="0" u="none" strike="noStrike" kern="1200" cap="none" spc="0" normalizeH="0" baseline="0" noProof="0" dirty="0">
              <a:ln>
                <a:noFill/>
              </a:ln>
              <a:solidFill>
                <a:srgbClr val="002F55"/>
              </a:solidFill>
              <a:effectLst/>
              <a:uLnTx/>
              <a:uFillTx/>
              <a:latin typeface="+mn-lt"/>
            </a:endParaRPr>
          </a:p>
        </p:txBody>
      </p:sp>
      <p:sp>
        <p:nvSpPr>
          <p:cNvPr id="25" name="TextBox 1">
            <a:extLst>
              <a:ext uri="{FF2B5EF4-FFF2-40B4-BE49-F238E27FC236}">
                <a16:creationId xmlns:a16="http://schemas.microsoft.com/office/drawing/2014/main" id="{90D4A117-9502-4D31-AB54-C8DD4DA5E1EA}"/>
              </a:ext>
            </a:extLst>
          </p:cNvPr>
          <p:cNvSpPr txBox="1"/>
          <p:nvPr/>
        </p:nvSpPr>
        <p:spPr>
          <a:xfrm>
            <a:off x="1019174" y="885702"/>
            <a:ext cx="8677275" cy="840230"/>
          </a:xfrm>
          <a:prstGeom prst="rect">
            <a:avLst/>
          </a:prstGeom>
          <a:noFill/>
        </p:spPr>
        <p:txBody>
          <a:bodyPr wrap="square" rtlCol="0">
            <a:spAutoFit/>
          </a:bodyPr>
          <a:lstStyle/>
          <a:p>
            <a:pPr>
              <a:lnSpc>
                <a:spcPct val="90000"/>
              </a:lnSpc>
            </a:pPr>
            <a:r>
              <a:rPr lang="cs-CZ" sz="5400" b="1" dirty="0" err="1">
                <a:solidFill>
                  <a:schemeClr val="tx2"/>
                </a:solidFill>
                <a:latin typeface="+mj-lt"/>
              </a:rPr>
              <a:t>Recommended</a:t>
            </a:r>
            <a:r>
              <a:rPr lang="cs-CZ" sz="5400" b="1" dirty="0">
                <a:solidFill>
                  <a:schemeClr val="tx2"/>
                </a:solidFill>
                <a:latin typeface="+mj-lt"/>
              </a:rPr>
              <a:t> </a:t>
            </a:r>
            <a:r>
              <a:rPr lang="cs-CZ" sz="5400" b="1" dirty="0" err="1">
                <a:solidFill>
                  <a:schemeClr val="tx2"/>
                </a:solidFill>
                <a:latin typeface="+mj-lt"/>
              </a:rPr>
              <a:t>installation</a:t>
            </a:r>
            <a:endParaRPr lang="en-US" sz="5400" b="1" dirty="0">
              <a:solidFill>
                <a:schemeClr val="tx2"/>
              </a:solidFill>
              <a:latin typeface="+mj-lt"/>
            </a:endParaRPr>
          </a:p>
        </p:txBody>
      </p:sp>
      <p:pic>
        <p:nvPicPr>
          <p:cNvPr id="7" name="Obrázek 6" descr="Obsah obrázku elektronika&#10;&#10;Popis byl vytvořen automaticky">
            <a:extLst>
              <a:ext uri="{FF2B5EF4-FFF2-40B4-BE49-F238E27FC236}">
                <a16:creationId xmlns:a16="http://schemas.microsoft.com/office/drawing/2014/main" id="{BF718FD9-7D19-4929-9F8C-9DFDC8A2BF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3093592">
            <a:off x="5284197" y="2382022"/>
            <a:ext cx="1806203" cy="1408838"/>
          </a:xfrm>
          <a:prstGeom prst="rect">
            <a:avLst/>
          </a:prstGeom>
        </p:spPr>
      </p:pic>
      <p:pic>
        <p:nvPicPr>
          <p:cNvPr id="9" name="Obrázek 8">
            <a:extLst>
              <a:ext uri="{FF2B5EF4-FFF2-40B4-BE49-F238E27FC236}">
                <a16:creationId xmlns:a16="http://schemas.microsoft.com/office/drawing/2014/main" id="{27D06442-C064-49C6-98A9-9FB3CE2B14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64318" y="1570966"/>
            <a:ext cx="724253" cy="1899266"/>
          </a:xfrm>
          <a:prstGeom prst="rect">
            <a:avLst/>
          </a:prstGeom>
        </p:spPr>
      </p:pic>
      <p:sp>
        <p:nvSpPr>
          <p:cNvPr id="29" name="Zástupný symbol pro text 39">
            <a:extLst>
              <a:ext uri="{FF2B5EF4-FFF2-40B4-BE49-F238E27FC236}">
                <a16:creationId xmlns:a16="http://schemas.microsoft.com/office/drawing/2014/main" id="{D2EFA86D-E2DF-46C0-8553-B57551491C8C}"/>
              </a:ext>
            </a:extLst>
          </p:cNvPr>
          <p:cNvSpPr txBox="1">
            <a:spLocks/>
          </p:cNvSpPr>
          <p:nvPr/>
        </p:nvSpPr>
        <p:spPr>
          <a:xfrm>
            <a:off x="1059446" y="4765510"/>
            <a:ext cx="1886856" cy="578654"/>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ct val="0"/>
              </a:spcBef>
              <a:spcAft>
                <a:spcPct val="0"/>
              </a:spcAft>
              <a:buClrTx/>
              <a:buSzTx/>
              <a:buFont typeface="Arial" pitchFamily="34" charset="0"/>
              <a:buNone/>
              <a:tabLst/>
              <a:defRPr/>
            </a:pPr>
            <a:r>
              <a:rPr kumimoji="0" lang="cs-CZ" sz="1500" i="0" u="none" strike="noStrike" kern="1200" cap="none" spc="0" normalizeH="0" baseline="0" noProof="0" dirty="0">
                <a:ln>
                  <a:noFill/>
                </a:ln>
                <a:solidFill>
                  <a:srgbClr val="002F55"/>
                </a:solidFill>
                <a:effectLst/>
                <a:uLnTx/>
                <a:uFillTx/>
                <a:latin typeface="+mn-lt"/>
              </a:rPr>
              <a:t>2N</a:t>
            </a:r>
            <a:r>
              <a:rPr kumimoji="0" lang="cs-CZ" sz="1500" i="0" u="none" strike="noStrike" kern="1200" cap="none" spc="0" normalizeH="0" baseline="30000" noProof="0" dirty="0">
                <a:ln>
                  <a:noFill/>
                </a:ln>
                <a:solidFill>
                  <a:srgbClr val="002F55"/>
                </a:solidFill>
                <a:effectLst/>
                <a:uLnTx/>
                <a:uFillTx/>
                <a:latin typeface="+mn-lt"/>
              </a:rPr>
              <a:t>®</a:t>
            </a:r>
            <a:r>
              <a:rPr kumimoji="0" lang="cs-CZ" sz="1500" i="0" u="none" strike="noStrike" kern="1200" cap="none" spc="0" normalizeH="0" baseline="0" noProof="0" dirty="0">
                <a:ln>
                  <a:noFill/>
                </a:ln>
                <a:solidFill>
                  <a:srgbClr val="002F55"/>
                </a:solidFill>
                <a:effectLst/>
                <a:uLnTx/>
                <a:uFillTx/>
                <a:latin typeface="+mn-lt"/>
              </a:rPr>
              <a:t> IP Style</a:t>
            </a:r>
          </a:p>
        </p:txBody>
      </p:sp>
      <p:cxnSp>
        <p:nvCxnSpPr>
          <p:cNvPr id="3" name="Spojnice: zakřivená 2">
            <a:extLst>
              <a:ext uri="{FF2B5EF4-FFF2-40B4-BE49-F238E27FC236}">
                <a16:creationId xmlns:a16="http://schemas.microsoft.com/office/drawing/2014/main" id="{1C8D8425-745A-45B0-AA5D-4E3A07AECFCB}"/>
              </a:ext>
            </a:extLst>
          </p:cNvPr>
          <p:cNvCxnSpPr>
            <a:cxnSpLocks/>
          </p:cNvCxnSpPr>
          <p:nvPr/>
        </p:nvCxnSpPr>
        <p:spPr>
          <a:xfrm flipV="1">
            <a:off x="2604304" y="3164040"/>
            <a:ext cx="3039317" cy="82003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33" name="Spojnice: zakřivená 32">
            <a:extLst>
              <a:ext uri="{FF2B5EF4-FFF2-40B4-BE49-F238E27FC236}">
                <a16:creationId xmlns:a16="http://schemas.microsoft.com/office/drawing/2014/main" id="{BC9621D9-983C-4C0A-A5E6-8FFF817724A1}"/>
              </a:ext>
            </a:extLst>
          </p:cNvPr>
          <p:cNvCxnSpPr>
            <a:cxnSpLocks/>
          </p:cNvCxnSpPr>
          <p:nvPr/>
        </p:nvCxnSpPr>
        <p:spPr>
          <a:xfrm flipV="1">
            <a:off x="2604304" y="3038751"/>
            <a:ext cx="3039317" cy="820033"/>
          </a:xfrm>
          <a:prstGeom prst="curvedConnector3">
            <a:avLst>
              <a:gd name="adj1" fmla="val 47806"/>
            </a:avLst>
          </a:prstGeom>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647EA348-7B43-40AF-A74B-A2A3833FE2F8}"/>
              </a:ext>
            </a:extLst>
          </p:cNvPr>
          <p:cNvSpPr txBox="1"/>
          <p:nvPr/>
        </p:nvSpPr>
        <p:spPr>
          <a:xfrm>
            <a:off x="2446160" y="3509289"/>
            <a:ext cx="876300" cy="307777"/>
          </a:xfrm>
          <a:prstGeom prst="rect">
            <a:avLst/>
          </a:prstGeom>
          <a:noFill/>
        </p:spPr>
        <p:txBody>
          <a:bodyPr wrap="square" rtlCol="0">
            <a:spAutoFit/>
          </a:bodyPr>
          <a:lstStyle/>
          <a:p>
            <a:r>
              <a:rPr lang="en-US" sz="1400" b="1" dirty="0">
                <a:solidFill>
                  <a:srgbClr val="C00000"/>
                </a:solidFill>
              </a:rPr>
              <a:t>“</a:t>
            </a:r>
            <a:r>
              <a:rPr lang="cs-CZ" sz="1400" b="1" dirty="0">
                <a:solidFill>
                  <a:srgbClr val="C00000"/>
                </a:solidFill>
              </a:rPr>
              <a:t>OUT1</a:t>
            </a:r>
            <a:r>
              <a:rPr lang="en-US" sz="1400" b="1" dirty="0">
                <a:solidFill>
                  <a:srgbClr val="C00000"/>
                </a:solidFill>
              </a:rPr>
              <a:t>”</a:t>
            </a:r>
            <a:endParaRPr lang="en-GB" sz="1400" b="1" dirty="0">
              <a:solidFill>
                <a:srgbClr val="C00000"/>
              </a:solidFill>
            </a:endParaRPr>
          </a:p>
        </p:txBody>
      </p:sp>
      <p:sp>
        <p:nvSpPr>
          <p:cNvPr id="36" name="TextovéPole 35">
            <a:extLst>
              <a:ext uri="{FF2B5EF4-FFF2-40B4-BE49-F238E27FC236}">
                <a16:creationId xmlns:a16="http://schemas.microsoft.com/office/drawing/2014/main" id="{2232A157-FBA5-4765-A0CF-FFA8F7B04F6C}"/>
              </a:ext>
            </a:extLst>
          </p:cNvPr>
          <p:cNvSpPr txBox="1"/>
          <p:nvPr/>
        </p:nvSpPr>
        <p:spPr>
          <a:xfrm>
            <a:off x="6706705" y="2617685"/>
            <a:ext cx="1616172" cy="307777"/>
          </a:xfrm>
          <a:prstGeom prst="rect">
            <a:avLst/>
          </a:prstGeom>
          <a:noFill/>
        </p:spPr>
        <p:txBody>
          <a:bodyPr wrap="square" rtlCol="0">
            <a:spAutoFit/>
          </a:bodyPr>
          <a:lstStyle/>
          <a:p>
            <a:r>
              <a:rPr lang="en-US" sz="1400" b="1" dirty="0">
                <a:solidFill>
                  <a:srgbClr val="C00000"/>
                </a:solidFill>
              </a:rPr>
              <a:t>“</a:t>
            </a:r>
            <a:r>
              <a:rPr lang="cs-CZ" sz="1400" b="1" dirty="0">
                <a:solidFill>
                  <a:srgbClr val="C00000"/>
                </a:solidFill>
              </a:rPr>
              <a:t>DOOR</a:t>
            </a:r>
            <a:r>
              <a:rPr lang="en-US" sz="1400" b="1" dirty="0">
                <a:solidFill>
                  <a:srgbClr val="C00000"/>
                </a:solidFill>
              </a:rPr>
              <a:t>”</a:t>
            </a:r>
            <a:endParaRPr lang="en-GB" sz="1400" b="1" dirty="0">
              <a:solidFill>
                <a:srgbClr val="C00000"/>
              </a:solidFill>
            </a:endParaRPr>
          </a:p>
        </p:txBody>
      </p:sp>
      <p:cxnSp>
        <p:nvCxnSpPr>
          <p:cNvPr id="38" name="Spojnice: zakřivená 37">
            <a:extLst>
              <a:ext uri="{FF2B5EF4-FFF2-40B4-BE49-F238E27FC236}">
                <a16:creationId xmlns:a16="http://schemas.microsoft.com/office/drawing/2014/main" id="{3E7C9537-0CBF-4F2C-B5E8-0C6FC95A52D8}"/>
              </a:ext>
            </a:extLst>
          </p:cNvPr>
          <p:cNvCxnSpPr>
            <a:cxnSpLocks/>
          </p:cNvCxnSpPr>
          <p:nvPr/>
        </p:nvCxnSpPr>
        <p:spPr>
          <a:xfrm flipV="1">
            <a:off x="6894474" y="2314246"/>
            <a:ext cx="2678924" cy="753798"/>
          </a:xfrm>
          <a:prstGeom prst="curvedConnector3">
            <a:avLst>
              <a:gd name="adj1" fmla="val 52844"/>
            </a:avLst>
          </a:prstGeom>
        </p:spPr>
        <p:style>
          <a:lnRef idx="1">
            <a:schemeClr val="accent1"/>
          </a:lnRef>
          <a:fillRef idx="0">
            <a:schemeClr val="accent1"/>
          </a:fillRef>
          <a:effectRef idx="0">
            <a:schemeClr val="accent1"/>
          </a:effectRef>
          <a:fontRef idx="minor">
            <a:schemeClr val="tx1"/>
          </a:fontRef>
        </p:style>
      </p:cxnSp>
      <p:cxnSp>
        <p:nvCxnSpPr>
          <p:cNvPr id="39" name="Spojnice: zakřivená 38">
            <a:extLst>
              <a:ext uri="{FF2B5EF4-FFF2-40B4-BE49-F238E27FC236}">
                <a16:creationId xmlns:a16="http://schemas.microsoft.com/office/drawing/2014/main" id="{4DCAE95D-4BA3-4481-85F4-2827CA27106E}"/>
              </a:ext>
            </a:extLst>
          </p:cNvPr>
          <p:cNvCxnSpPr>
            <a:cxnSpLocks/>
          </p:cNvCxnSpPr>
          <p:nvPr/>
        </p:nvCxnSpPr>
        <p:spPr>
          <a:xfrm flipV="1">
            <a:off x="6894474" y="2227898"/>
            <a:ext cx="2678924" cy="752957"/>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40" name="Skupina 39">
            <a:extLst>
              <a:ext uri="{FF2B5EF4-FFF2-40B4-BE49-F238E27FC236}">
                <a16:creationId xmlns:a16="http://schemas.microsoft.com/office/drawing/2014/main" id="{02B8EC3C-BBDF-4686-B21B-524DBD703925}"/>
              </a:ext>
            </a:extLst>
          </p:cNvPr>
          <p:cNvGrpSpPr/>
          <p:nvPr/>
        </p:nvGrpSpPr>
        <p:grpSpPr>
          <a:xfrm>
            <a:off x="1017587" y="5226983"/>
            <a:ext cx="10152209" cy="1386000"/>
            <a:chOff x="1017587" y="3635382"/>
            <a:chExt cx="10152209" cy="1386000"/>
          </a:xfrm>
          <a:solidFill>
            <a:srgbClr val="06C6D0"/>
          </a:solidFill>
        </p:grpSpPr>
        <p:sp>
          <p:nvSpPr>
            <p:cNvPr id="41" name="Obdélník: se zakulacenými rohy na opačné straně 40">
              <a:extLst>
                <a:ext uri="{FF2B5EF4-FFF2-40B4-BE49-F238E27FC236}">
                  <a16:creationId xmlns:a16="http://schemas.microsoft.com/office/drawing/2014/main" id="{FC305956-74EA-4292-B06B-8D3D57031E22}"/>
                </a:ext>
              </a:extLst>
            </p:cNvPr>
            <p:cNvSpPr/>
            <p:nvPr/>
          </p:nvSpPr>
          <p:spPr>
            <a:xfrm>
              <a:off x="1017587" y="3635382"/>
              <a:ext cx="10152209" cy="1386000"/>
            </a:xfrm>
            <a:prstGeom prst="round2DiagRect">
              <a:avLst>
                <a:gd name="adj1" fmla="val 1211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2" name="TextovéPole 41">
              <a:extLst>
                <a:ext uri="{FF2B5EF4-FFF2-40B4-BE49-F238E27FC236}">
                  <a16:creationId xmlns:a16="http://schemas.microsoft.com/office/drawing/2014/main" id="{A53A9DF4-3BD6-4E1E-B5A2-405A6F32D89B}"/>
                </a:ext>
              </a:extLst>
            </p:cNvPr>
            <p:cNvSpPr txBox="1"/>
            <p:nvPr/>
          </p:nvSpPr>
          <p:spPr>
            <a:xfrm>
              <a:off x="2850947" y="3789933"/>
              <a:ext cx="8074670" cy="1046440"/>
            </a:xfrm>
            <a:prstGeom prst="rect">
              <a:avLst/>
            </a:prstGeom>
            <a:noFill/>
          </p:spPr>
          <p:txBody>
            <a:bodyPr wrap="square">
              <a:spAutoFit/>
            </a:bodyPr>
            <a:lstStyle/>
            <a:p>
              <a:r>
                <a:rPr lang="en-US" sz="2000" b="1" dirty="0">
                  <a:solidFill>
                    <a:schemeClr val="bg1"/>
                  </a:solidFill>
                </a:rPr>
                <a:t>For security reasons we strictly recommend you to:</a:t>
              </a:r>
            </a:p>
            <a:p>
              <a:pPr marL="542925" indent="-180975">
                <a:spcBef>
                  <a:spcPts val="600"/>
                </a:spcBef>
                <a:buFont typeface="Arial" panose="020B0604020202020204" pitchFamily="34" charset="0"/>
                <a:buChar char="•"/>
              </a:pPr>
              <a:r>
                <a:rPr lang="en-US" sz="1600" dirty="0">
                  <a:solidFill>
                    <a:schemeClr val="bg1"/>
                  </a:solidFill>
                </a:rPr>
                <a:t>always use an active OUT1 for any door strike / lock connection</a:t>
              </a:r>
            </a:p>
            <a:p>
              <a:pPr marL="542925" indent="-180975">
                <a:spcBef>
                  <a:spcPts val="600"/>
                </a:spcBef>
                <a:buFont typeface="Arial" panose="020B0604020202020204" pitchFamily="34" charset="0"/>
                <a:buChar char="•"/>
              </a:pPr>
              <a:r>
                <a:rPr lang="en-US" sz="1600" dirty="0">
                  <a:solidFill>
                    <a:schemeClr val="bg1"/>
                  </a:solidFill>
                </a:rPr>
                <a:t>always connect 2N</a:t>
              </a:r>
              <a:r>
                <a:rPr lang="en-US" sz="1600" baseline="30000" dirty="0">
                  <a:solidFill>
                    <a:schemeClr val="bg1"/>
                  </a:solidFill>
                </a:rPr>
                <a:t>®</a:t>
              </a:r>
              <a:r>
                <a:rPr lang="en-US" sz="1600" dirty="0">
                  <a:solidFill>
                    <a:schemeClr val="bg1"/>
                  </a:solidFill>
                </a:rPr>
                <a:t> Security Relay between the 2N</a:t>
              </a:r>
              <a:r>
                <a:rPr lang="en-US" sz="1600" baseline="30000" dirty="0">
                  <a:solidFill>
                    <a:schemeClr val="bg1"/>
                  </a:solidFill>
                </a:rPr>
                <a:t>®</a:t>
              </a:r>
              <a:r>
                <a:rPr lang="en-US" sz="1600" dirty="0">
                  <a:solidFill>
                    <a:schemeClr val="bg1"/>
                  </a:solidFill>
                </a:rPr>
                <a:t> IP Style and door lock</a:t>
              </a:r>
            </a:p>
          </p:txBody>
        </p:sp>
      </p:grpSp>
      <p:pic>
        <p:nvPicPr>
          <p:cNvPr id="1028" name="Picture 4" descr="Image result for magnetic lock png">
            <a:extLst>
              <a:ext uri="{FF2B5EF4-FFF2-40B4-BE49-F238E27FC236}">
                <a16:creationId xmlns:a16="http://schemas.microsoft.com/office/drawing/2014/main" id="{91372A74-2D48-478F-B7B9-5CEAEC2DE85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193884" y="3583184"/>
            <a:ext cx="2198005" cy="1230883"/>
          </a:xfrm>
          <a:prstGeom prst="rect">
            <a:avLst/>
          </a:prstGeom>
          <a:noFill/>
          <a:extLst>
            <a:ext uri="{909E8E84-426E-40DD-AFC4-6F175D3DCCD1}">
              <a14:hiddenFill xmlns:a14="http://schemas.microsoft.com/office/drawing/2010/main">
                <a:solidFill>
                  <a:srgbClr val="FFFFFF"/>
                </a:solidFill>
              </a14:hiddenFill>
            </a:ext>
          </a:extLst>
        </p:spPr>
      </p:pic>
      <p:sp>
        <p:nvSpPr>
          <p:cNvPr id="51" name="TextovéPole 50">
            <a:extLst>
              <a:ext uri="{FF2B5EF4-FFF2-40B4-BE49-F238E27FC236}">
                <a16:creationId xmlns:a16="http://schemas.microsoft.com/office/drawing/2014/main" id="{9F9F704F-5168-4F45-B178-02BAD24DD82C}"/>
              </a:ext>
            </a:extLst>
          </p:cNvPr>
          <p:cNvSpPr txBox="1"/>
          <p:nvPr/>
        </p:nvSpPr>
        <p:spPr>
          <a:xfrm>
            <a:off x="6797960" y="3526306"/>
            <a:ext cx="985882" cy="307777"/>
          </a:xfrm>
          <a:prstGeom prst="rect">
            <a:avLst/>
          </a:prstGeom>
          <a:noFill/>
        </p:spPr>
        <p:txBody>
          <a:bodyPr wrap="square">
            <a:spAutoFit/>
          </a:bodyPr>
          <a:lstStyle/>
          <a:p>
            <a:r>
              <a:rPr lang="en-US" sz="1400" b="1" dirty="0">
                <a:solidFill>
                  <a:srgbClr val="C00000"/>
                </a:solidFill>
              </a:rPr>
              <a:t>“</a:t>
            </a:r>
            <a:r>
              <a:rPr lang="cs-CZ" sz="1400" b="1" dirty="0" err="1">
                <a:solidFill>
                  <a:srgbClr val="C00000"/>
                </a:solidFill>
              </a:rPr>
              <a:t>Relay</a:t>
            </a:r>
            <a:r>
              <a:rPr lang="en-US" sz="1400" b="1" dirty="0">
                <a:solidFill>
                  <a:srgbClr val="C00000"/>
                </a:solidFill>
              </a:rPr>
              <a:t>”</a:t>
            </a:r>
            <a:endParaRPr lang="en-GB" sz="1400" dirty="0"/>
          </a:p>
        </p:txBody>
      </p:sp>
      <p:cxnSp>
        <p:nvCxnSpPr>
          <p:cNvPr id="53" name="Spojnice: zakřivená 52">
            <a:extLst>
              <a:ext uri="{FF2B5EF4-FFF2-40B4-BE49-F238E27FC236}">
                <a16:creationId xmlns:a16="http://schemas.microsoft.com/office/drawing/2014/main" id="{1CBA67C3-EF8B-4CC9-A8CA-BAB602DEB26B}"/>
              </a:ext>
            </a:extLst>
          </p:cNvPr>
          <p:cNvCxnSpPr>
            <a:cxnSpLocks/>
          </p:cNvCxnSpPr>
          <p:nvPr/>
        </p:nvCxnSpPr>
        <p:spPr>
          <a:xfrm>
            <a:off x="6949066" y="3429000"/>
            <a:ext cx="2496206" cy="1334842"/>
          </a:xfrm>
          <a:prstGeom prst="curvedConnector3">
            <a:avLst>
              <a:gd name="adj1" fmla="val 43132"/>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pojnice: zakřivená 53">
            <a:extLst>
              <a:ext uri="{FF2B5EF4-FFF2-40B4-BE49-F238E27FC236}">
                <a16:creationId xmlns:a16="http://schemas.microsoft.com/office/drawing/2014/main" id="{9585CC4C-2BEF-4EB7-85CD-6DECD6220B56}"/>
              </a:ext>
            </a:extLst>
          </p:cNvPr>
          <p:cNvCxnSpPr>
            <a:cxnSpLocks/>
          </p:cNvCxnSpPr>
          <p:nvPr/>
        </p:nvCxnSpPr>
        <p:spPr>
          <a:xfrm>
            <a:off x="6939341" y="3310921"/>
            <a:ext cx="2424977" cy="1300621"/>
          </a:xfrm>
          <a:prstGeom prst="curved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5" name="Skupina 54">
            <a:extLst>
              <a:ext uri="{FF2B5EF4-FFF2-40B4-BE49-F238E27FC236}">
                <a16:creationId xmlns:a16="http://schemas.microsoft.com/office/drawing/2014/main" id="{06AB435D-7FE8-42D1-A649-36025364E9A4}"/>
              </a:ext>
            </a:extLst>
          </p:cNvPr>
          <p:cNvGrpSpPr/>
          <p:nvPr/>
        </p:nvGrpSpPr>
        <p:grpSpPr>
          <a:xfrm>
            <a:off x="8054558" y="3907272"/>
            <a:ext cx="536639" cy="354168"/>
            <a:chOff x="8417254" y="3687069"/>
            <a:chExt cx="536639" cy="354168"/>
          </a:xfrm>
        </p:grpSpPr>
        <p:sp>
          <p:nvSpPr>
            <p:cNvPr id="44" name="Ovál 43">
              <a:extLst>
                <a:ext uri="{FF2B5EF4-FFF2-40B4-BE49-F238E27FC236}">
                  <a16:creationId xmlns:a16="http://schemas.microsoft.com/office/drawing/2014/main" id="{93F5F25A-434F-49C3-8A6D-1090C0AADE4D}"/>
                </a:ext>
              </a:extLst>
            </p:cNvPr>
            <p:cNvSpPr/>
            <p:nvPr/>
          </p:nvSpPr>
          <p:spPr>
            <a:xfrm>
              <a:off x="8442365" y="3687069"/>
              <a:ext cx="354168" cy="35416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00000"/>
                </a:solidFill>
              </a:endParaRPr>
            </a:p>
          </p:txBody>
        </p:sp>
        <p:sp>
          <p:nvSpPr>
            <p:cNvPr id="46" name="TextovéPole 45">
              <a:extLst>
                <a:ext uri="{FF2B5EF4-FFF2-40B4-BE49-F238E27FC236}">
                  <a16:creationId xmlns:a16="http://schemas.microsoft.com/office/drawing/2014/main" id="{225AFA54-BCE6-45C3-B545-C5291E11836B}"/>
                </a:ext>
              </a:extLst>
            </p:cNvPr>
            <p:cNvSpPr txBox="1"/>
            <p:nvPr/>
          </p:nvSpPr>
          <p:spPr>
            <a:xfrm>
              <a:off x="8417254" y="3741675"/>
              <a:ext cx="536639" cy="261610"/>
            </a:xfrm>
            <a:prstGeom prst="rect">
              <a:avLst/>
            </a:prstGeom>
            <a:noFill/>
          </p:spPr>
          <p:txBody>
            <a:bodyPr wrap="square" rtlCol="0">
              <a:spAutoFit/>
            </a:bodyPr>
            <a:lstStyle/>
            <a:p>
              <a:r>
                <a:rPr lang="cs-CZ" sz="1100" dirty="0">
                  <a:solidFill>
                    <a:srgbClr val="C00000"/>
                  </a:solidFill>
                </a:rPr>
                <a:t>12V</a:t>
              </a:r>
              <a:endParaRPr lang="en-GB" sz="1100" dirty="0">
                <a:solidFill>
                  <a:srgbClr val="C00000"/>
                </a:solidFill>
              </a:endParaRPr>
            </a:p>
          </p:txBody>
        </p:sp>
      </p:grpSp>
      <p:sp>
        <p:nvSpPr>
          <p:cNvPr id="63" name="Zástupný symbol pro text 39">
            <a:extLst>
              <a:ext uri="{FF2B5EF4-FFF2-40B4-BE49-F238E27FC236}">
                <a16:creationId xmlns:a16="http://schemas.microsoft.com/office/drawing/2014/main" id="{EA01B3B8-B624-49BC-B299-EE565D57224A}"/>
              </a:ext>
            </a:extLst>
          </p:cNvPr>
          <p:cNvSpPr txBox="1">
            <a:spLocks/>
          </p:cNvSpPr>
          <p:nvPr/>
        </p:nvSpPr>
        <p:spPr bwMode="auto">
          <a:xfrm>
            <a:off x="9740223" y="4573588"/>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marR="0" lvl="0" indent="-3175" algn="ctr" defTabSz="455613" rtl="0" eaLnBrk="0" fontAlgn="base" latinLnBrk="0" hangingPunct="0">
              <a:lnSpc>
                <a:spcPct val="100000"/>
              </a:lnSpc>
              <a:spcBef>
                <a:spcPct val="20000"/>
              </a:spcBef>
              <a:spcAft>
                <a:spcPct val="0"/>
              </a:spcAft>
              <a:buClrTx/>
              <a:buSzTx/>
              <a:buFont typeface="Arial" pitchFamily="34" charset="0"/>
              <a:buNone/>
              <a:tabLst/>
              <a:defRPr/>
            </a:pPr>
            <a:r>
              <a:rPr kumimoji="0" lang="cs-CZ" sz="1500" b="1" i="0" u="none" strike="noStrike" kern="1200" cap="none" spc="0" normalizeH="0" baseline="0" noProof="0" dirty="0" err="1">
                <a:ln>
                  <a:noFill/>
                </a:ln>
                <a:solidFill>
                  <a:srgbClr val="002F55"/>
                </a:solidFill>
                <a:effectLst/>
                <a:uLnTx/>
                <a:uFillTx/>
                <a:latin typeface="+mn-lt"/>
              </a:rPr>
              <a:t>Magnetic</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lock</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electromechanical</a:t>
            </a:r>
            <a:r>
              <a:rPr kumimoji="0" lang="cs-CZ" sz="1500" b="1" i="0" u="none" strike="noStrike" kern="1200" cap="none" spc="0" normalizeH="0" baseline="0" noProof="0" dirty="0">
                <a:ln>
                  <a:noFill/>
                </a:ln>
                <a:solidFill>
                  <a:srgbClr val="002F55"/>
                </a:solidFill>
                <a:effectLst/>
                <a:uLnTx/>
                <a:uFillTx/>
                <a:latin typeface="+mn-lt"/>
              </a:rPr>
              <a:t> </a:t>
            </a:r>
            <a:r>
              <a:rPr kumimoji="0" lang="cs-CZ" sz="1500" b="1" i="0" u="none" strike="noStrike" kern="1200" cap="none" spc="0" normalizeH="0" baseline="0" noProof="0" dirty="0" err="1">
                <a:ln>
                  <a:noFill/>
                </a:ln>
                <a:solidFill>
                  <a:srgbClr val="002F55"/>
                </a:solidFill>
                <a:effectLst/>
                <a:uLnTx/>
                <a:uFillTx/>
                <a:latin typeface="+mn-lt"/>
              </a:rPr>
              <a:t>lock</a:t>
            </a:r>
            <a:endParaRPr kumimoji="0" lang="en-US" sz="1500" b="1" i="0" u="none" strike="noStrike" kern="1200" cap="none" spc="0" normalizeH="0" baseline="0" noProof="0" dirty="0">
              <a:ln>
                <a:noFill/>
              </a:ln>
              <a:solidFill>
                <a:srgbClr val="002F55"/>
              </a:solidFill>
              <a:effectLst/>
              <a:uLnTx/>
              <a:uFillTx/>
              <a:latin typeface="+mn-lt"/>
            </a:endParaRPr>
          </a:p>
        </p:txBody>
      </p:sp>
      <p:pic>
        <p:nvPicPr>
          <p:cNvPr id="79" name="Obrázek 78">
            <a:extLst>
              <a:ext uri="{FF2B5EF4-FFF2-40B4-BE49-F238E27FC236}">
                <a16:creationId xmlns:a16="http://schemas.microsoft.com/office/drawing/2014/main" id="{939409D2-864A-4A57-911F-33896DC912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3517" y="5462352"/>
            <a:ext cx="865295" cy="865295"/>
          </a:xfrm>
          <a:prstGeom prst="rect">
            <a:avLst/>
          </a:prstGeom>
        </p:spPr>
      </p:pic>
    </p:spTree>
    <p:extLst>
      <p:ext uri="{BB962C8B-B14F-4D97-AF65-F5344CB8AC3E}">
        <p14:creationId xmlns:p14="http://schemas.microsoft.com/office/powerpoint/2010/main" val="207351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1">
            <a:extLst>
              <a:ext uri="{FF2B5EF4-FFF2-40B4-BE49-F238E27FC236}">
                <a16:creationId xmlns:a16="http://schemas.microsoft.com/office/drawing/2014/main" id="{0C2BDB42-4C2B-4B46-A72E-A0527394194E}"/>
              </a:ext>
            </a:extLst>
          </p:cNvPr>
          <p:cNvSpPr txBox="1"/>
          <p:nvPr/>
        </p:nvSpPr>
        <p:spPr>
          <a:xfrm>
            <a:off x="1019175" y="686125"/>
            <a:ext cx="6710076" cy="590931"/>
          </a:xfrm>
          <a:prstGeom prst="rect">
            <a:avLst/>
          </a:prstGeom>
          <a:noFill/>
        </p:spPr>
        <p:txBody>
          <a:bodyPr wrap="square" rtlCol="0">
            <a:spAutoFit/>
          </a:bodyPr>
          <a:lstStyle/>
          <a:p>
            <a:pPr>
              <a:lnSpc>
                <a:spcPct val="90000"/>
              </a:lnSpc>
            </a:pPr>
            <a:r>
              <a:rPr lang="cs-CZ" sz="3600" b="1" dirty="0">
                <a:solidFill>
                  <a:schemeClr val="tx2"/>
                </a:solidFill>
                <a:latin typeface="+mj-lt"/>
              </a:rPr>
              <a:t>Part </a:t>
            </a:r>
            <a:r>
              <a:rPr lang="cs-CZ" sz="3600" b="1" dirty="0" err="1">
                <a:solidFill>
                  <a:schemeClr val="tx2"/>
                </a:solidFill>
                <a:latin typeface="+mj-lt"/>
              </a:rPr>
              <a:t>numbers</a:t>
            </a:r>
            <a:endParaRPr lang="en-US" sz="3600" b="1" dirty="0">
              <a:solidFill>
                <a:schemeClr val="tx2"/>
              </a:solidFill>
              <a:latin typeface="+mj-lt"/>
            </a:endParaRPr>
          </a:p>
        </p:txBody>
      </p:sp>
      <p:pic>
        <p:nvPicPr>
          <p:cNvPr id="3" name="Obrázek 2" descr="Obsah obrázku text, elektronika, snímek obrazovky, dálkové ovládání&#10;&#10;Popis byl vytvořen automaticky">
            <a:extLst>
              <a:ext uri="{FF2B5EF4-FFF2-40B4-BE49-F238E27FC236}">
                <a16:creationId xmlns:a16="http://schemas.microsoft.com/office/drawing/2014/main" id="{C510DC5E-3A17-4EC5-8730-346835F92F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7266" y="1256465"/>
            <a:ext cx="6274891" cy="4177509"/>
          </a:xfrm>
          <a:prstGeom prst="rect">
            <a:avLst/>
          </a:prstGeom>
        </p:spPr>
      </p:pic>
      <p:pic>
        <p:nvPicPr>
          <p:cNvPr id="6" name="Obrázek 5" descr="Obsah obrázku text, elektronika&#10;&#10;Popis byl vytvořen automaticky">
            <a:extLst>
              <a:ext uri="{FF2B5EF4-FFF2-40B4-BE49-F238E27FC236}">
                <a16:creationId xmlns:a16="http://schemas.microsoft.com/office/drawing/2014/main" id="{25924FBE-31D7-4A5C-9593-F90C040117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4377" y="1113974"/>
            <a:ext cx="6490146" cy="4320000"/>
          </a:xfrm>
          <a:prstGeom prst="rect">
            <a:avLst/>
          </a:prstGeom>
        </p:spPr>
      </p:pic>
      <p:sp>
        <p:nvSpPr>
          <p:cNvPr id="10" name="Zástupný symbol pro text 39">
            <a:extLst>
              <a:ext uri="{FF2B5EF4-FFF2-40B4-BE49-F238E27FC236}">
                <a16:creationId xmlns:a16="http://schemas.microsoft.com/office/drawing/2014/main" id="{810245C5-A873-4F5F-A61A-9A89822CDEEE}"/>
              </a:ext>
            </a:extLst>
          </p:cNvPr>
          <p:cNvSpPr txBox="1">
            <a:spLocks/>
          </p:cNvSpPr>
          <p:nvPr/>
        </p:nvSpPr>
        <p:spPr>
          <a:xfrm>
            <a:off x="8457693" y="5350700"/>
            <a:ext cx="2723514" cy="748175"/>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err="1">
                <a:solidFill>
                  <a:srgbClr val="002F55"/>
                </a:solidFill>
                <a:latin typeface="+mn-lt"/>
              </a:rPr>
              <a:t>Surface</a:t>
            </a:r>
            <a:r>
              <a:rPr lang="cs-CZ" sz="1600" dirty="0">
                <a:solidFill>
                  <a:srgbClr val="002F55"/>
                </a:solidFill>
                <a:latin typeface="+mn-lt"/>
              </a:rPr>
              <a:t> </a:t>
            </a:r>
            <a:r>
              <a:rPr lang="cs-CZ" sz="1600" dirty="0" err="1">
                <a:solidFill>
                  <a:srgbClr val="002F55"/>
                </a:solidFill>
                <a:latin typeface="+mn-lt"/>
              </a:rPr>
              <a:t>mount</a:t>
            </a:r>
            <a:r>
              <a:rPr lang="cs-CZ" sz="1600" dirty="0">
                <a:solidFill>
                  <a:srgbClr val="002F55"/>
                </a:solidFill>
                <a:latin typeface="+mn-lt"/>
              </a:rPr>
              <a:t> box</a:t>
            </a:r>
          </a:p>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a:solidFill>
                  <a:srgbClr val="002F55"/>
                </a:solidFill>
                <a:latin typeface="+mn-lt"/>
              </a:rPr>
              <a:t>9157002</a:t>
            </a:r>
          </a:p>
        </p:txBody>
      </p:sp>
      <p:sp>
        <p:nvSpPr>
          <p:cNvPr id="11" name="Zástupný symbol pro text 39">
            <a:extLst>
              <a:ext uri="{FF2B5EF4-FFF2-40B4-BE49-F238E27FC236}">
                <a16:creationId xmlns:a16="http://schemas.microsoft.com/office/drawing/2014/main" id="{52F0AA36-62F9-43A8-8FD2-218ADDB5D933}"/>
              </a:ext>
            </a:extLst>
          </p:cNvPr>
          <p:cNvSpPr txBox="1">
            <a:spLocks/>
          </p:cNvSpPr>
          <p:nvPr/>
        </p:nvSpPr>
        <p:spPr>
          <a:xfrm>
            <a:off x="1118422" y="5350700"/>
            <a:ext cx="2723514" cy="1274387"/>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a:solidFill>
                  <a:srgbClr val="002F55"/>
                </a:solidFill>
                <a:latin typeface="+mn-lt"/>
              </a:rPr>
              <a:t>2N</a:t>
            </a:r>
            <a:r>
              <a:rPr lang="cs-CZ" sz="1600" baseline="30000" dirty="0">
                <a:solidFill>
                  <a:srgbClr val="002F55"/>
                </a:solidFill>
                <a:latin typeface="+mn-lt"/>
              </a:rPr>
              <a:t>®</a:t>
            </a:r>
            <a:r>
              <a:rPr lang="cs-CZ" sz="1600" dirty="0">
                <a:solidFill>
                  <a:srgbClr val="002F55"/>
                </a:solidFill>
                <a:latin typeface="+mn-lt"/>
              </a:rPr>
              <a:t> IP Style</a:t>
            </a:r>
          </a:p>
          <a:p>
            <a:pPr marL="0" indent="0" algn="ctr" eaLnBrk="1" hangingPunct="1">
              <a:spcBef>
                <a:spcPts val="600"/>
              </a:spcBef>
              <a:defRPr/>
            </a:pPr>
            <a:r>
              <a:rPr kumimoji="0" lang="cs-CZ" sz="1600" i="0" u="none" strike="noStrike" kern="1200" cap="none" spc="0" normalizeH="0" baseline="0" noProof="0" dirty="0">
                <a:ln>
                  <a:noFill/>
                </a:ln>
                <a:solidFill>
                  <a:srgbClr val="002F55"/>
                </a:solidFill>
                <a:effectLst/>
                <a:uLnTx/>
                <a:uFillTx/>
                <a:latin typeface="+mn-lt"/>
              </a:rPr>
              <a:t>9157101</a:t>
            </a:r>
          </a:p>
          <a:p>
            <a:pPr marL="0" indent="0" algn="ctr" eaLnBrk="1" hangingPunct="1">
              <a:spcBef>
                <a:spcPts val="600"/>
              </a:spcBef>
              <a:defRPr/>
            </a:pPr>
            <a:r>
              <a:rPr lang="cs-CZ" sz="1600" dirty="0">
                <a:solidFill>
                  <a:srgbClr val="002F55"/>
                </a:solidFill>
                <a:latin typeface="+mn-lt"/>
              </a:rPr>
              <a:t>9157101-S </a:t>
            </a:r>
            <a:r>
              <a:rPr lang="cs-CZ" sz="1400" b="0" dirty="0">
                <a:solidFill>
                  <a:srgbClr val="002F55"/>
                </a:solidFill>
                <a:latin typeface="+mn-lt"/>
              </a:rPr>
              <a:t>(</a:t>
            </a:r>
            <a:r>
              <a:rPr lang="cs-CZ" sz="1400" b="0" dirty="0" err="1">
                <a:solidFill>
                  <a:srgbClr val="002F55"/>
                </a:solidFill>
                <a:latin typeface="+mn-lt"/>
              </a:rPr>
              <a:t>Supports</a:t>
            </a:r>
            <a:r>
              <a:rPr lang="cs-CZ" sz="1400" b="0" dirty="0">
                <a:solidFill>
                  <a:srgbClr val="002F55"/>
                </a:solidFill>
                <a:latin typeface="+mn-lt"/>
              </a:rPr>
              <a:t> </a:t>
            </a:r>
            <a:r>
              <a:rPr lang="cs-CZ" sz="1400" b="0" dirty="0" err="1">
                <a:solidFill>
                  <a:srgbClr val="002F55"/>
                </a:solidFill>
                <a:latin typeface="+mn-lt"/>
              </a:rPr>
              <a:t>secured</a:t>
            </a:r>
            <a:r>
              <a:rPr lang="cs-CZ" sz="1400" b="0" dirty="0">
                <a:solidFill>
                  <a:srgbClr val="002F55"/>
                </a:solidFill>
                <a:latin typeface="+mn-lt"/>
              </a:rPr>
              <a:t> </a:t>
            </a:r>
            <a:r>
              <a:rPr lang="cs-CZ" sz="1400" b="0" dirty="0" err="1">
                <a:solidFill>
                  <a:srgbClr val="002F55"/>
                </a:solidFill>
                <a:latin typeface="+mn-lt"/>
              </a:rPr>
              <a:t>cards</a:t>
            </a:r>
            <a:r>
              <a:rPr lang="cs-CZ" sz="1400" b="0" dirty="0">
                <a:solidFill>
                  <a:srgbClr val="002F55"/>
                </a:solidFill>
                <a:latin typeface="+mn-lt"/>
              </a:rPr>
              <a:t>; HID SE and HID </a:t>
            </a:r>
            <a:r>
              <a:rPr lang="cs-CZ" sz="1400" b="0" dirty="0" err="1">
                <a:solidFill>
                  <a:srgbClr val="002F55"/>
                </a:solidFill>
                <a:latin typeface="+mn-lt"/>
              </a:rPr>
              <a:t>Prox</a:t>
            </a:r>
            <a:r>
              <a:rPr lang="cs-CZ" sz="1400" b="0" dirty="0">
                <a:solidFill>
                  <a:srgbClr val="002F55"/>
                </a:solidFill>
                <a:latin typeface="+mn-lt"/>
              </a:rPr>
              <a:t>)</a:t>
            </a:r>
          </a:p>
          <a:p>
            <a:pPr marL="0" marR="0" lvl="0" indent="0" algn="ctr" defTabSz="455613" rtl="0" eaLnBrk="1" fontAlgn="base" latinLnBrk="0" hangingPunct="1">
              <a:lnSpc>
                <a:spcPct val="100000"/>
              </a:lnSpc>
              <a:spcBef>
                <a:spcPct val="0"/>
              </a:spcBef>
              <a:spcAft>
                <a:spcPct val="0"/>
              </a:spcAft>
              <a:buClrTx/>
              <a:buSzTx/>
              <a:buFont typeface="Arial" pitchFamily="34" charset="0"/>
              <a:buNone/>
              <a:tabLst/>
              <a:defRPr/>
            </a:pPr>
            <a:endParaRPr lang="cs-CZ" sz="1600" dirty="0">
              <a:solidFill>
                <a:srgbClr val="002F55"/>
              </a:solidFill>
              <a:latin typeface="+mn-lt"/>
            </a:endParaRPr>
          </a:p>
        </p:txBody>
      </p:sp>
      <p:pic>
        <p:nvPicPr>
          <p:cNvPr id="12" name="Obrázek 11" descr="Obsah obrázku text, elektronika, tmavé&#10;&#10;Popis byl vytvořen automaticky">
            <a:extLst>
              <a:ext uri="{FF2B5EF4-FFF2-40B4-BE49-F238E27FC236}">
                <a16:creationId xmlns:a16="http://schemas.microsoft.com/office/drawing/2014/main" id="{D3DEBD15-E3B5-4BF7-8E6C-CDAF90D2D4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4793" y="1141336"/>
            <a:ext cx="6490146" cy="4320000"/>
          </a:xfrm>
          <a:prstGeom prst="rect">
            <a:avLst/>
          </a:prstGeom>
        </p:spPr>
      </p:pic>
      <p:sp>
        <p:nvSpPr>
          <p:cNvPr id="13" name="Zástupný symbol pro text 39">
            <a:extLst>
              <a:ext uri="{FF2B5EF4-FFF2-40B4-BE49-F238E27FC236}">
                <a16:creationId xmlns:a16="http://schemas.microsoft.com/office/drawing/2014/main" id="{1686DB84-F7C3-4BBF-B11A-B521DDC2AD1F}"/>
              </a:ext>
            </a:extLst>
          </p:cNvPr>
          <p:cNvSpPr txBox="1">
            <a:spLocks/>
          </p:cNvSpPr>
          <p:nvPr/>
        </p:nvSpPr>
        <p:spPr>
          <a:xfrm>
            <a:off x="4898109" y="5350700"/>
            <a:ext cx="2723514" cy="748175"/>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a:solidFill>
                  <a:srgbClr val="002F55"/>
                </a:solidFill>
                <a:latin typeface="+mn-lt"/>
              </a:rPr>
              <a:t>Flush </a:t>
            </a:r>
            <a:r>
              <a:rPr lang="cs-CZ" sz="1600" dirty="0" err="1">
                <a:solidFill>
                  <a:srgbClr val="002F55"/>
                </a:solidFill>
                <a:latin typeface="+mn-lt"/>
              </a:rPr>
              <a:t>mount</a:t>
            </a:r>
            <a:r>
              <a:rPr lang="cs-CZ" sz="1600" dirty="0">
                <a:solidFill>
                  <a:srgbClr val="002F55"/>
                </a:solidFill>
                <a:latin typeface="+mn-lt"/>
              </a:rPr>
              <a:t> box</a:t>
            </a:r>
          </a:p>
          <a:p>
            <a:pPr marL="0" marR="0" lvl="0" indent="0" algn="ctr" defTabSz="455613" rtl="0" eaLnBrk="1" fontAlgn="base" latinLnBrk="0" hangingPunct="1">
              <a:lnSpc>
                <a:spcPct val="100000"/>
              </a:lnSpc>
              <a:spcBef>
                <a:spcPts val="600"/>
              </a:spcBef>
              <a:spcAft>
                <a:spcPct val="0"/>
              </a:spcAft>
              <a:buClrTx/>
              <a:buSzTx/>
              <a:buFont typeface="Arial" pitchFamily="34" charset="0"/>
              <a:buNone/>
              <a:tabLst/>
              <a:defRPr/>
            </a:pPr>
            <a:r>
              <a:rPr lang="cs-CZ" sz="1600" dirty="0">
                <a:solidFill>
                  <a:srgbClr val="002F55"/>
                </a:solidFill>
                <a:latin typeface="+mn-lt"/>
              </a:rPr>
              <a:t>9157001</a:t>
            </a:r>
          </a:p>
        </p:txBody>
      </p:sp>
    </p:spTree>
    <p:extLst>
      <p:ext uri="{BB962C8B-B14F-4D97-AF65-F5344CB8AC3E}">
        <p14:creationId xmlns:p14="http://schemas.microsoft.com/office/powerpoint/2010/main" val="713509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obrázku 6" descr="Obsah obrázku text, osoba, muž, interiér&#10;&#10;Popis byl vytvořen automaticky">
            <a:extLst>
              <a:ext uri="{FF2B5EF4-FFF2-40B4-BE49-F238E27FC236}">
                <a16:creationId xmlns:a16="http://schemas.microsoft.com/office/drawing/2014/main" id="{66DB18E7-7A00-4FF9-A348-1058BC0B373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1" name="Rectangle 40"/>
          <p:cNvSpPr/>
          <p:nvPr/>
        </p:nvSpPr>
        <p:spPr>
          <a:xfrm>
            <a:off x="0" y="1562101"/>
            <a:ext cx="12192000" cy="5295899"/>
          </a:xfrm>
          <a:prstGeom prst="rect">
            <a:avLst/>
          </a:prstGeom>
          <a:gradFill>
            <a:gsLst>
              <a:gs pos="0">
                <a:schemeClr val="accent1">
                  <a:alpha val="0"/>
                </a:schemeClr>
              </a:gs>
              <a:gs pos="100000">
                <a:schemeClr val="accent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1376516" y="4834234"/>
            <a:ext cx="9438968" cy="923330"/>
          </a:xfrm>
          <a:prstGeom prst="rect">
            <a:avLst/>
          </a:prstGeom>
          <a:noFill/>
        </p:spPr>
        <p:txBody>
          <a:bodyPr wrap="square" rtlCol="0">
            <a:spAutoFit/>
          </a:bodyPr>
          <a:lstStyle/>
          <a:p>
            <a:pPr algn="ctr">
              <a:lnSpc>
                <a:spcPct val="90000"/>
              </a:lnSpc>
            </a:pPr>
            <a:r>
              <a:rPr lang="cs-CZ" sz="6000" b="1" dirty="0" err="1">
                <a:solidFill>
                  <a:schemeClr val="bg1"/>
                </a:solidFill>
                <a:latin typeface="+mj-lt"/>
              </a:rPr>
              <a:t>Options</a:t>
            </a:r>
            <a:r>
              <a:rPr lang="cs-CZ" sz="6000" b="1" dirty="0">
                <a:solidFill>
                  <a:schemeClr val="bg1"/>
                </a:solidFill>
                <a:latin typeface="+mj-lt"/>
              </a:rPr>
              <a:t> </a:t>
            </a:r>
            <a:r>
              <a:rPr lang="cs-CZ" sz="6000" b="1" dirty="0" err="1">
                <a:solidFill>
                  <a:schemeClr val="bg1"/>
                </a:solidFill>
                <a:latin typeface="+mj-lt"/>
              </a:rPr>
              <a:t>for</a:t>
            </a:r>
            <a:r>
              <a:rPr lang="cs-CZ" sz="6000" b="1" dirty="0">
                <a:solidFill>
                  <a:schemeClr val="bg1"/>
                </a:solidFill>
                <a:latin typeface="+mj-lt"/>
              </a:rPr>
              <a:t> </a:t>
            </a:r>
            <a:r>
              <a:rPr lang="cs-CZ" sz="6000" b="1" dirty="0" err="1">
                <a:solidFill>
                  <a:schemeClr val="bg1"/>
                </a:solidFill>
                <a:latin typeface="+mj-lt"/>
              </a:rPr>
              <a:t>configuration</a:t>
            </a:r>
            <a:endParaRPr lang="en-US" sz="6000" b="1" dirty="0">
              <a:solidFill>
                <a:schemeClr val="bg1"/>
              </a:solidFill>
              <a:latin typeface="+mj-lt"/>
            </a:endParaRPr>
          </a:p>
        </p:txBody>
      </p:sp>
    </p:spTree>
    <p:extLst>
      <p:ext uri="{BB962C8B-B14F-4D97-AF65-F5344CB8AC3E}">
        <p14:creationId xmlns:p14="http://schemas.microsoft.com/office/powerpoint/2010/main" val="17307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221" y="720616"/>
            <a:ext cx="9903897" cy="701731"/>
          </a:xfrm>
          <a:prstGeom prst="rect">
            <a:avLst/>
          </a:prstGeom>
          <a:noFill/>
        </p:spPr>
        <p:txBody>
          <a:bodyPr wrap="square" rtlCol="0">
            <a:spAutoFit/>
          </a:bodyPr>
          <a:lstStyle/>
          <a:p>
            <a:pPr>
              <a:lnSpc>
                <a:spcPct val="90000"/>
              </a:lnSpc>
            </a:pPr>
            <a:r>
              <a:rPr lang="cs-CZ" sz="4400" b="1" dirty="0" err="1">
                <a:solidFill>
                  <a:schemeClr val="tx2"/>
                </a:solidFill>
                <a:latin typeface="+mj-lt"/>
              </a:rPr>
              <a:t>Choose</a:t>
            </a:r>
            <a:r>
              <a:rPr lang="cs-CZ" sz="4400" b="1" dirty="0">
                <a:solidFill>
                  <a:schemeClr val="tx2"/>
                </a:solidFill>
                <a:latin typeface="+mj-lt"/>
              </a:rPr>
              <a:t> </a:t>
            </a:r>
            <a:r>
              <a:rPr lang="cs-CZ" sz="4400" b="1" dirty="0" err="1">
                <a:solidFill>
                  <a:schemeClr val="tx2"/>
                </a:solidFill>
                <a:latin typeface="+mj-lt"/>
              </a:rPr>
              <a:t>the</a:t>
            </a:r>
            <a:r>
              <a:rPr lang="cs-CZ" sz="4400" b="1" dirty="0">
                <a:solidFill>
                  <a:schemeClr val="tx2"/>
                </a:solidFill>
                <a:latin typeface="+mj-lt"/>
              </a:rPr>
              <a:t> </a:t>
            </a:r>
            <a:r>
              <a:rPr lang="cs-CZ" sz="4400" b="1" dirty="0" err="1">
                <a:solidFill>
                  <a:schemeClr val="tx2"/>
                </a:solidFill>
                <a:latin typeface="+mj-lt"/>
              </a:rPr>
              <a:t>right</a:t>
            </a:r>
            <a:r>
              <a:rPr lang="cs-CZ" sz="4400" b="1" dirty="0">
                <a:solidFill>
                  <a:schemeClr val="tx2"/>
                </a:solidFill>
                <a:latin typeface="+mj-lt"/>
              </a:rPr>
              <a:t> </a:t>
            </a:r>
            <a:r>
              <a:rPr lang="cs-CZ" sz="4400" b="1" dirty="0" err="1">
                <a:solidFill>
                  <a:schemeClr val="tx2"/>
                </a:solidFill>
                <a:latin typeface="+mj-lt"/>
              </a:rPr>
              <a:t>configuration</a:t>
            </a:r>
            <a:r>
              <a:rPr lang="cs-CZ" sz="4400" b="1" dirty="0">
                <a:solidFill>
                  <a:schemeClr val="tx2"/>
                </a:solidFill>
                <a:latin typeface="+mj-lt"/>
              </a:rPr>
              <a:t> </a:t>
            </a:r>
            <a:r>
              <a:rPr lang="cs-CZ" sz="4400" b="1" dirty="0" err="1">
                <a:solidFill>
                  <a:schemeClr val="tx2"/>
                </a:solidFill>
                <a:latin typeface="+mj-lt"/>
              </a:rPr>
              <a:t>tool</a:t>
            </a:r>
            <a:endParaRPr lang="cs-CZ" sz="4400" b="1" dirty="0">
              <a:solidFill>
                <a:schemeClr val="tx2"/>
              </a:solidFill>
              <a:latin typeface="+mj-lt"/>
            </a:endParaRPr>
          </a:p>
        </p:txBody>
      </p:sp>
      <p:sp>
        <p:nvSpPr>
          <p:cNvPr id="3" name="Title 1"/>
          <p:cNvSpPr txBox="1">
            <a:spLocks/>
          </p:cNvSpPr>
          <p:nvPr/>
        </p:nvSpPr>
        <p:spPr>
          <a:xfrm>
            <a:off x="582254" y="4150116"/>
            <a:ext cx="3720161" cy="1867114"/>
          </a:xfrm>
          <a:prstGeom prst="rect">
            <a:avLst/>
          </a:prstGeom>
        </p:spPr>
        <p:txBody>
          <a:bodyPr wrap="square" lIns="91440" tIns="45720" rIns="91440" bIns="45720" anchor="t">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nSpc>
                <a:spcPct val="90000"/>
              </a:lnSpc>
              <a:spcBef>
                <a:spcPts val="1000"/>
              </a:spcBef>
              <a:spcAft>
                <a:spcPts val="1200"/>
              </a:spcAft>
            </a:pPr>
            <a:r>
              <a:rPr lang="cs-CZ" sz="2000" b="1" dirty="0">
                <a:solidFill>
                  <a:srgbClr val="06C6D0"/>
                </a:solidFill>
                <a:ea typeface="+mn-ea"/>
                <a:cs typeface="+mn-cs"/>
              </a:rPr>
              <a:t>Web interface </a:t>
            </a:r>
            <a:r>
              <a:rPr lang="cs-CZ" sz="2000" b="1" dirty="0" err="1">
                <a:solidFill>
                  <a:srgbClr val="06C6D0"/>
                </a:solidFill>
                <a:ea typeface="+mn-ea"/>
                <a:cs typeface="+mn-cs"/>
              </a:rPr>
              <a:t>of</a:t>
            </a:r>
            <a:r>
              <a:rPr lang="cs-CZ" sz="2000" b="1" dirty="0">
                <a:solidFill>
                  <a:srgbClr val="06C6D0"/>
                </a:solidFill>
                <a:ea typeface="+mn-ea"/>
                <a:cs typeface="+mn-cs"/>
              </a:rPr>
              <a:t> </a:t>
            </a:r>
            <a:r>
              <a:rPr lang="cs-CZ" sz="2000" b="1" dirty="0" err="1">
                <a:solidFill>
                  <a:srgbClr val="06C6D0"/>
                </a:solidFill>
                <a:ea typeface="+mn-ea"/>
                <a:cs typeface="+mn-cs"/>
              </a:rPr>
              <a:t>the</a:t>
            </a:r>
            <a:r>
              <a:rPr lang="cs-CZ" sz="2000" b="1" dirty="0">
                <a:solidFill>
                  <a:srgbClr val="06C6D0"/>
                </a:solidFill>
                <a:ea typeface="+mn-ea"/>
                <a:cs typeface="+mn-cs"/>
              </a:rPr>
              <a:t> </a:t>
            </a:r>
            <a:r>
              <a:rPr lang="cs-CZ" sz="2000" b="1" dirty="0" err="1">
                <a:solidFill>
                  <a:srgbClr val="06C6D0"/>
                </a:solidFill>
                <a:ea typeface="+mn-ea"/>
                <a:cs typeface="+mn-cs"/>
              </a:rPr>
              <a:t>intercom</a:t>
            </a:r>
            <a:endParaRPr lang="cs-CZ" sz="2000" b="1" dirty="0">
              <a:solidFill>
                <a:srgbClr val="06C6D0"/>
              </a:solidFill>
              <a:ea typeface="+mn-ea"/>
              <a:cs typeface="+mn-cs"/>
            </a:endParaRPr>
          </a:p>
          <a:p>
            <a:pPr>
              <a:spcBef>
                <a:spcPts val="600"/>
              </a:spcBef>
              <a:spcAft>
                <a:spcPts val="400"/>
              </a:spcAft>
            </a:pPr>
            <a:r>
              <a:rPr lang="cs-CZ" sz="1200" dirty="0" err="1"/>
              <a:t>Suitable</a:t>
            </a:r>
            <a:r>
              <a:rPr lang="cs-CZ" sz="1200" dirty="0"/>
              <a:t> </a:t>
            </a:r>
            <a:r>
              <a:rPr lang="cs-CZ" sz="1200" dirty="0" err="1"/>
              <a:t>for</a:t>
            </a:r>
            <a:r>
              <a:rPr lang="cs-CZ" sz="1200" dirty="0"/>
              <a:t> </a:t>
            </a:r>
            <a:r>
              <a:rPr lang="cs-CZ" sz="1200" b="1" dirty="0"/>
              <a:t>very </a:t>
            </a:r>
            <a:r>
              <a:rPr lang="cs-CZ" sz="1200" b="1" dirty="0" err="1"/>
              <a:t>small</a:t>
            </a:r>
            <a:r>
              <a:rPr lang="cs-CZ" sz="1200" b="1" dirty="0"/>
              <a:t> </a:t>
            </a:r>
            <a:r>
              <a:rPr lang="cs-CZ" sz="1200" b="1" dirty="0" err="1"/>
              <a:t>installations</a:t>
            </a:r>
            <a:r>
              <a:rPr lang="cs-CZ" sz="1200" b="1" dirty="0"/>
              <a:t> </a:t>
            </a:r>
            <a:r>
              <a:rPr lang="cs-CZ" sz="1200" dirty="0" err="1"/>
              <a:t>with</a:t>
            </a:r>
            <a:r>
              <a:rPr lang="cs-CZ" sz="1200" b="1" dirty="0"/>
              <a:t> </a:t>
            </a:r>
            <a:r>
              <a:rPr lang="cs-CZ" sz="1200" dirty="0"/>
              <a:t>up </a:t>
            </a:r>
            <a:br>
              <a:rPr lang="cs-CZ" sz="1200" dirty="0"/>
            </a:br>
            <a:r>
              <a:rPr lang="cs-CZ" sz="1200" dirty="0"/>
              <a:t>to 2 </a:t>
            </a:r>
            <a:r>
              <a:rPr lang="cs-CZ" sz="1200" dirty="0" err="1"/>
              <a:t>or</a:t>
            </a:r>
            <a:r>
              <a:rPr lang="cs-CZ" sz="1200" dirty="0"/>
              <a:t> 3 </a:t>
            </a:r>
            <a:r>
              <a:rPr lang="cs-CZ" sz="1200" dirty="0" err="1"/>
              <a:t>devices</a:t>
            </a:r>
            <a:r>
              <a:rPr lang="cs-CZ" sz="1200" dirty="0"/>
              <a:t> – no </a:t>
            </a:r>
            <a:r>
              <a:rPr lang="en-US" sz="1200" dirty="0"/>
              <a:t>bulk </a:t>
            </a:r>
            <a:r>
              <a:rPr lang="cs-CZ" sz="1200" dirty="0"/>
              <a:t>management</a:t>
            </a:r>
            <a:endParaRPr lang="en-US" sz="1200" dirty="0"/>
          </a:p>
          <a:p>
            <a:pPr>
              <a:spcBef>
                <a:spcPts val="600"/>
              </a:spcBef>
              <a:spcAft>
                <a:spcPts val="400"/>
              </a:spcAft>
            </a:pPr>
            <a:r>
              <a:rPr lang="cs-CZ" sz="1200" dirty="0"/>
              <a:t>Web </a:t>
            </a:r>
            <a:r>
              <a:rPr lang="cs-CZ" sz="1200" dirty="0" err="1"/>
              <a:t>configuration</a:t>
            </a:r>
            <a:r>
              <a:rPr lang="cs-CZ" sz="1200" dirty="0"/>
              <a:t> interface </a:t>
            </a:r>
            <a:r>
              <a:rPr lang="cs-CZ" sz="1200" dirty="0" err="1"/>
              <a:t>allows</a:t>
            </a:r>
            <a:r>
              <a:rPr lang="cs-CZ" sz="1200" dirty="0"/>
              <a:t> </a:t>
            </a:r>
            <a:r>
              <a:rPr lang="cs-CZ" sz="1200" dirty="0" err="1"/>
              <a:t>you</a:t>
            </a:r>
            <a:r>
              <a:rPr lang="cs-CZ" sz="1200" dirty="0"/>
              <a:t> to </a:t>
            </a:r>
            <a:r>
              <a:rPr lang="cs-CZ" sz="1200" dirty="0" err="1"/>
              <a:t>config</a:t>
            </a:r>
            <a:r>
              <a:rPr lang="cs-CZ" sz="1200" dirty="0"/>
              <a:t> </a:t>
            </a:r>
            <a:r>
              <a:rPr lang="cs-CZ" sz="1200" dirty="0" err="1"/>
              <a:t>every</a:t>
            </a:r>
            <a:r>
              <a:rPr lang="cs-CZ" sz="1200" dirty="0"/>
              <a:t> single </a:t>
            </a:r>
            <a:r>
              <a:rPr lang="cs-CZ" sz="1200" dirty="0" err="1"/>
              <a:t>parameter</a:t>
            </a:r>
            <a:r>
              <a:rPr lang="cs-CZ" sz="1200" dirty="0"/>
              <a:t> </a:t>
            </a:r>
            <a:r>
              <a:rPr lang="cs-CZ" sz="1200" dirty="0" err="1"/>
              <a:t>of</a:t>
            </a:r>
            <a:r>
              <a:rPr lang="cs-CZ" sz="1200" dirty="0"/>
              <a:t> </a:t>
            </a:r>
            <a:r>
              <a:rPr lang="cs-CZ" sz="1200" dirty="0" err="1"/>
              <a:t>the</a:t>
            </a:r>
            <a:r>
              <a:rPr lang="cs-CZ" sz="1200" dirty="0"/>
              <a:t> </a:t>
            </a:r>
            <a:r>
              <a:rPr lang="cs-CZ" sz="1200" dirty="0" err="1"/>
              <a:t>intercom</a:t>
            </a:r>
            <a:endParaRPr lang="cs-CZ" sz="1200" dirty="0"/>
          </a:p>
          <a:p>
            <a:pPr>
              <a:spcAft>
                <a:spcPts val="1200"/>
              </a:spcAft>
            </a:pPr>
            <a:endParaRPr lang="en-US" sz="1200" dirty="0"/>
          </a:p>
        </p:txBody>
      </p:sp>
      <p:sp>
        <p:nvSpPr>
          <p:cNvPr id="9" name="Title 1">
            <a:extLst>
              <a:ext uri="{FF2B5EF4-FFF2-40B4-BE49-F238E27FC236}">
                <a16:creationId xmlns:a16="http://schemas.microsoft.com/office/drawing/2014/main" id="{3EFE74D7-72EE-4792-9B92-BE7F85A084F8}"/>
              </a:ext>
            </a:extLst>
          </p:cNvPr>
          <p:cNvSpPr txBox="1">
            <a:spLocks/>
          </p:cNvSpPr>
          <p:nvPr/>
        </p:nvSpPr>
        <p:spPr>
          <a:xfrm>
            <a:off x="4566523" y="4115411"/>
            <a:ext cx="3258562" cy="180196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nSpc>
                <a:spcPct val="90000"/>
              </a:lnSpc>
              <a:spcBef>
                <a:spcPts val="1000"/>
              </a:spcBef>
              <a:spcAft>
                <a:spcPts val="1200"/>
              </a:spcAft>
            </a:pPr>
            <a:r>
              <a:rPr lang="cs-CZ" sz="2000" b="1" dirty="0">
                <a:solidFill>
                  <a:srgbClr val="06C6D0"/>
                </a:solidFill>
                <a:ea typeface="+mn-ea"/>
                <a:cs typeface="+mn-cs"/>
              </a:rPr>
              <a:t>2N® Access </a:t>
            </a:r>
            <a:r>
              <a:rPr lang="cs-CZ" sz="2000" b="1" dirty="0" err="1">
                <a:solidFill>
                  <a:srgbClr val="06C6D0"/>
                </a:solidFill>
                <a:ea typeface="+mn-ea"/>
                <a:cs typeface="+mn-cs"/>
              </a:rPr>
              <a:t>Commander</a:t>
            </a:r>
            <a:endParaRPr lang="cs-CZ" sz="2000" b="1" dirty="0">
              <a:solidFill>
                <a:srgbClr val="06C6D0"/>
              </a:solidFill>
              <a:ea typeface="+mn-ea"/>
              <a:cs typeface="+mn-cs"/>
            </a:endParaRPr>
          </a:p>
          <a:p>
            <a:pPr>
              <a:spcBef>
                <a:spcPts val="600"/>
              </a:spcBef>
              <a:spcAft>
                <a:spcPts val="400"/>
              </a:spcAft>
            </a:pPr>
            <a:r>
              <a:rPr lang="cs-CZ" sz="1200" dirty="0" err="1"/>
              <a:t>Tailored</a:t>
            </a:r>
            <a:r>
              <a:rPr lang="cs-CZ" sz="1200" dirty="0"/>
              <a:t> to </a:t>
            </a:r>
            <a:r>
              <a:rPr lang="cs-CZ" sz="1200" b="1" dirty="0"/>
              <a:t>SMB/SME type </a:t>
            </a:r>
            <a:r>
              <a:rPr lang="cs-CZ" sz="1200" b="1" dirty="0" err="1"/>
              <a:t>of</a:t>
            </a:r>
            <a:r>
              <a:rPr lang="cs-CZ" sz="1200" b="1" dirty="0"/>
              <a:t> </a:t>
            </a:r>
            <a:r>
              <a:rPr lang="cs-CZ" sz="1200" b="1" dirty="0" err="1"/>
              <a:t>installation</a:t>
            </a:r>
            <a:r>
              <a:rPr lang="cs-CZ" sz="1200" b="1" dirty="0"/>
              <a:t> </a:t>
            </a:r>
            <a:r>
              <a:rPr lang="cs-CZ" sz="1200" dirty="0" err="1"/>
              <a:t>with</a:t>
            </a:r>
            <a:r>
              <a:rPr lang="cs-CZ" sz="1200" dirty="0"/>
              <a:t> </a:t>
            </a:r>
            <a:r>
              <a:rPr lang="cs-CZ" sz="1200" dirty="0" err="1"/>
              <a:t>dozens</a:t>
            </a:r>
            <a:r>
              <a:rPr lang="cs-CZ" sz="1200" dirty="0"/>
              <a:t> </a:t>
            </a:r>
            <a:r>
              <a:rPr lang="cs-CZ" sz="1200" dirty="0" err="1"/>
              <a:t>of</a:t>
            </a:r>
            <a:r>
              <a:rPr lang="cs-CZ" sz="1200" dirty="0"/>
              <a:t> </a:t>
            </a:r>
            <a:r>
              <a:rPr lang="cs-CZ" sz="1200" dirty="0" err="1"/>
              <a:t>readers</a:t>
            </a:r>
            <a:r>
              <a:rPr lang="cs-CZ" sz="1200" dirty="0"/>
              <a:t> and </a:t>
            </a:r>
            <a:r>
              <a:rPr lang="cs-CZ" sz="1200" dirty="0" err="1"/>
              <a:t>intercoms</a:t>
            </a:r>
            <a:endParaRPr lang="en-US" sz="1200" dirty="0"/>
          </a:p>
          <a:p>
            <a:pPr>
              <a:spcBef>
                <a:spcPts val="600"/>
              </a:spcBef>
              <a:spcAft>
                <a:spcPts val="400"/>
              </a:spcAft>
            </a:pPr>
            <a:r>
              <a:rPr lang="cs-CZ" sz="1200" dirty="0"/>
              <a:t>Professional </a:t>
            </a:r>
            <a:r>
              <a:rPr lang="cs-CZ" sz="1200" dirty="0" err="1"/>
              <a:t>access</a:t>
            </a:r>
            <a:r>
              <a:rPr lang="cs-CZ" sz="1200" dirty="0"/>
              <a:t> </a:t>
            </a:r>
            <a:r>
              <a:rPr lang="cs-CZ" sz="1200" dirty="0" err="1"/>
              <a:t>control</a:t>
            </a:r>
            <a:r>
              <a:rPr lang="cs-CZ" sz="1200" dirty="0"/>
              <a:t> SW </a:t>
            </a:r>
            <a:r>
              <a:rPr lang="cs-CZ" sz="1200" dirty="0" err="1"/>
              <a:t>for</a:t>
            </a:r>
            <a:r>
              <a:rPr lang="cs-CZ" sz="1200" dirty="0"/>
              <a:t> </a:t>
            </a:r>
            <a:r>
              <a:rPr lang="en-US" sz="1200" dirty="0"/>
              <a:t>bulk management</a:t>
            </a:r>
            <a:r>
              <a:rPr lang="cs-CZ" sz="1200" dirty="0"/>
              <a:t>, monitoring and advanced feature settings</a:t>
            </a:r>
            <a:endParaRPr lang="en-US" sz="1200" dirty="0"/>
          </a:p>
        </p:txBody>
      </p:sp>
      <p:sp>
        <p:nvSpPr>
          <p:cNvPr id="10" name="Title 1">
            <a:extLst>
              <a:ext uri="{FF2B5EF4-FFF2-40B4-BE49-F238E27FC236}">
                <a16:creationId xmlns:a16="http://schemas.microsoft.com/office/drawing/2014/main" id="{BE191704-1394-464D-ADDD-575B7A1EE3F3}"/>
              </a:ext>
            </a:extLst>
          </p:cNvPr>
          <p:cNvSpPr txBox="1">
            <a:spLocks/>
          </p:cNvSpPr>
          <p:nvPr/>
        </p:nvSpPr>
        <p:spPr>
          <a:xfrm>
            <a:off x="8244236" y="4115411"/>
            <a:ext cx="3462932" cy="181581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nSpc>
                <a:spcPct val="90000"/>
              </a:lnSpc>
              <a:spcBef>
                <a:spcPts val="1000"/>
              </a:spcBef>
              <a:spcAft>
                <a:spcPts val="1200"/>
              </a:spcAft>
            </a:pPr>
            <a:r>
              <a:rPr lang="cs-CZ" sz="2000" b="1" dirty="0">
                <a:solidFill>
                  <a:srgbClr val="06C6D0"/>
                </a:solidFill>
                <a:ea typeface="+mn-ea"/>
                <a:cs typeface="+mn-cs"/>
              </a:rPr>
              <a:t>2N® </a:t>
            </a:r>
            <a:r>
              <a:rPr lang="cs-CZ" sz="2000" b="1" dirty="0" err="1">
                <a:solidFill>
                  <a:srgbClr val="06C6D0"/>
                </a:solidFill>
                <a:ea typeface="+mn-ea"/>
                <a:cs typeface="+mn-cs"/>
              </a:rPr>
              <a:t>Remote</a:t>
            </a:r>
            <a:r>
              <a:rPr lang="cs-CZ" sz="2000" b="1" dirty="0">
                <a:solidFill>
                  <a:srgbClr val="06C6D0"/>
                </a:solidFill>
                <a:ea typeface="+mn-ea"/>
                <a:cs typeface="+mn-cs"/>
              </a:rPr>
              <a:t> </a:t>
            </a:r>
            <a:r>
              <a:rPr lang="cs-CZ" sz="2000" b="1" dirty="0" err="1">
                <a:solidFill>
                  <a:srgbClr val="06C6D0"/>
                </a:solidFill>
                <a:ea typeface="+mn-ea"/>
                <a:cs typeface="+mn-cs"/>
              </a:rPr>
              <a:t>Configuration</a:t>
            </a:r>
            <a:endParaRPr lang="cs-CZ" sz="2000" b="1" dirty="0">
              <a:solidFill>
                <a:srgbClr val="06C6D0"/>
              </a:solidFill>
              <a:ea typeface="+mn-ea"/>
              <a:cs typeface="+mn-cs"/>
            </a:endParaRPr>
          </a:p>
          <a:p>
            <a:pPr>
              <a:spcBef>
                <a:spcPts val="600"/>
              </a:spcBef>
              <a:spcAft>
                <a:spcPts val="400"/>
              </a:spcAft>
            </a:pPr>
            <a:r>
              <a:rPr lang="cs-CZ" sz="1200" dirty="0" err="1"/>
              <a:t>Designed</a:t>
            </a:r>
            <a:r>
              <a:rPr lang="cs-CZ" sz="1200" dirty="0"/>
              <a:t> </a:t>
            </a:r>
            <a:r>
              <a:rPr lang="cs-CZ" sz="1200" dirty="0" err="1"/>
              <a:t>for</a:t>
            </a:r>
            <a:r>
              <a:rPr lang="cs-CZ" sz="1200" dirty="0"/>
              <a:t> a </a:t>
            </a:r>
            <a:r>
              <a:rPr lang="cs-CZ" sz="1200" b="1" dirty="0" err="1"/>
              <a:t>residential</a:t>
            </a:r>
            <a:r>
              <a:rPr lang="cs-CZ" sz="1200" b="1" dirty="0"/>
              <a:t> (MDU) </a:t>
            </a:r>
            <a:r>
              <a:rPr lang="cs-CZ" sz="1200" b="1" dirty="0" err="1"/>
              <a:t>projects</a:t>
            </a:r>
            <a:r>
              <a:rPr lang="cs-CZ" sz="1200" b="1" dirty="0"/>
              <a:t> </a:t>
            </a:r>
            <a:r>
              <a:rPr lang="cs-CZ" sz="1200" dirty="0" err="1"/>
              <a:t>with</a:t>
            </a:r>
            <a:r>
              <a:rPr lang="cs-CZ" sz="1200" dirty="0"/>
              <a:t> </a:t>
            </a:r>
            <a:r>
              <a:rPr lang="cs-CZ" sz="1200" dirty="0" err="1"/>
              <a:t>couple</a:t>
            </a:r>
            <a:r>
              <a:rPr lang="cs-CZ" sz="1200" dirty="0"/>
              <a:t> </a:t>
            </a:r>
            <a:r>
              <a:rPr lang="cs-CZ" sz="1200" dirty="0" err="1"/>
              <a:t>of</a:t>
            </a:r>
            <a:r>
              <a:rPr lang="cs-CZ" sz="1200" dirty="0"/>
              <a:t> </a:t>
            </a:r>
            <a:r>
              <a:rPr lang="cs-CZ" sz="1200" dirty="0" err="1"/>
              <a:t>intercoms</a:t>
            </a:r>
            <a:r>
              <a:rPr lang="cs-CZ" sz="1200" dirty="0"/>
              <a:t>, </a:t>
            </a:r>
            <a:r>
              <a:rPr lang="cs-CZ" sz="1200" dirty="0" err="1"/>
              <a:t>readers</a:t>
            </a:r>
            <a:r>
              <a:rPr lang="cs-CZ" sz="1200" dirty="0"/>
              <a:t> and many </a:t>
            </a:r>
            <a:r>
              <a:rPr lang="cs-CZ" sz="1200" dirty="0" err="1"/>
              <a:t>indoor</a:t>
            </a:r>
            <a:r>
              <a:rPr lang="cs-CZ" sz="1200" dirty="0"/>
              <a:t> </a:t>
            </a:r>
            <a:r>
              <a:rPr lang="cs-CZ" sz="1200" dirty="0" err="1"/>
              <a:t>answering</a:t>
            </a:r>
            <a:r>
              <a:rPr lang="cs-CZ" sz="1200" dirty="0"/>
              <a:t> </a:t>
            </a:r>
            <a:r>
              <a:rPr lang="cs-CZ" sz="1200" dirty="0" err="1"/>
              <a:t>units</a:t>
            </a:r>
            <a:endParaRPr lang="en-US" sz="1200" dirty="0"/>
          </a:p>
          <a:p>
            <a:pPr>
              <a:spcBef>
                <a:spcPts val="600"/>
              </a:spcBef>
              <a:spcAft>
                <a:spcPts val="400"/>
              </a:spcAft>
            </a:pPr>
            <a:r>
              <a:rPr lang="cs-CZ" sz="1200" dirty="0" err="1"/>
              <a:t>Simple</a:t>
            </a:r>
            <a:r>
              <a:rPr lang="cs-CZ" sz="1200" dirty="0"/>
              <a:t> </a:t>
            </a:r>
            <a:r>
              <a:rPr lang="cs-CZ" sz="1200" dirty="0" err="1"/>
              <a:t>remote</a:t>
            </a:r>
            <a:r>
              <a:rPr lang="cs-CZ" sz="1200" dirty="0"/>
              <a:t> </a:t>
            </a:r>
            <a:r>
              <a:rPr lang="cs-CZ" sz="1200" dirty="0" err="1"/>
              <a:t>configuration</a:t>
            </a:r>
            <a:r>
              <a:rPr lang="cs-CZ" sz="1200" dirty="0"/>
              <a:t> </a:t>
            </a:r>
            <a:r>
              <a:rPr lang="cs-CZ" sz="1200" dirty="0" err="1"/>
              <a:t>without</a:t>
            </a:r>
            <a:r>
              <a:rPr lang="cs-CZ" sz="1200" dirty="0"/>
              <a:t> any network </a:t>
            </a:r>
            <a:r>
              <a:rPr lang="cs-CZ" sz="1200" dirty="0" err="1"/>
              <a:t>settings</a:t>
            </a:r>
            <a:r>
              <a:rPr lang="cs-CZ" sz="1200" dirty="0"/>
              <a:t> – </a:t>
            </a:r>
            <a:r>
              <a:rPr lang="cs-CZ" sz="1200" dirty="0" err="1"/>
              <a:t>saving</a:t>
            </a:r>
            <a:r>
              <a:rPr lang="cs-CZ" sz="1200" dirty="0"/>
              <a:t> on </a:t>
            </a:r>
            <a:r>
              <a:rPr lang="cs-CZ" sz="1200" dirty="0" err="1"/>
              <a:t>travel</a:t>
            </a:r>
            <a:r>
              <a:rPr lang="cs-CZ" sz="1200" dirty="0"/>
              <a:t> </a:t>
            </a:r>
            <a:r>
              <a:rPr lang="cs-CZ" sz="1200" dirty="0" err="1"/>
              <a:t>cost</a:t>
            </a:r>
            <a:endParaRPr lang="en-US" sz="1200" dirty="0"/>
          </a:p>
        </p:txBody>
      </p:sp>
      <p:grpSp>
        <p:nvGrpSpPr>
          <p:cNvPr id="21" name="Skupina 20">
            <a:extLst>
              <a:ext uri="{FF2B5EF4-FFF2-40B4-BE49-F238E27FC236}">
                <a16:creationId xmlns:a16="http://schemas.microsoft.com/office/drawing/2014/main" id="{EC52B834-6D7E-4E9E-8047-C56779905101}"/>
              </a:ext>
            </a:extLst>
          </p:cNvPr>
          <p:cNvGrpSpPr/>
          <p:nvPr/>
        </p:nvGrpSpPr>
        <p:grpSpPr>
          <a:xfrm>
            <a:off x="582254" y="1867022"/>
            <a:ext cx="3462932" cy="1998934"/>
            <a:chOff x="686281" y="2261658"/>
            <a:chExt cx="3462932" cy="1998934"/>
          </a:xfrm>
        </p:grpSpPr>
        <p:grpSp>
          <p:nvGrpSpPr>
            <p:cNvPr id="25" name="Group 1">
              <a:extLst>
                <a:ext uri="{FF2B5EF4-FFF2-40B4-BE49-F238E27FC236}">
                  <a16:creationId xmlns:a16="http://schemas.microsoft.com/office/drawing/2014/main" id="{CE1E5FD1-E883-49BD-AA2D-4CC8455DF411}"/>
                </a:ext>
              </a:extLst>
            </p:cNvPr>
            <p:cNvGrpSpPr/>
            <p:nvPr/>
          </p:nvGrpSpPr>
          <p:grpSpPr>
            <a:xfrm>
              <a:off x="686281" y="2261658"/>
              <a:ext cx="3462932" cy="1998934"/>
              <a:chOff x="2738438" y="30163"/>
              <a:chExt cx="11828463" cy="6827838"/>
            </a:xfrm>
          </p:grpSpPr>
          <p:sp>
            <p:nvSpPr>
              <p:cNvPr id="26" name="Freeform 11">
                <a:extLst>
                  <a:ext uri="{FF2B5EF4-FFF2-40B4-BE49-F238E27FC236}">
                    <a16:creationId xmlns:a16="http://schemas.microsoft.com/office/drawing/2014/main" id="{BF10476B-9BC2-44D3-840A-667D099A228C}"/>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D93DCDCF-18A9-43E4-9D99-8DA59D8CAE31}"/>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3">
                <a:extLst>
                  <a:ext uri="{FF2B5EF4-FFF2-40B4-BE49-F238E27FC236}">
                    <a16:creationId xmlns:a16="http://schemas.microsoft.com/office/drawing/2014/main" id="{A7D1174F-E244-4540-97B5-128C5905C2FC}"/>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4">
                <a:extLst>
                  <a:ext uri="{FF2B5EF4-FFF2-40B4-BE49-F238E27FC236}">
                    <a16:creationId xmlns:a16="http://schemas.microsoft.com/office/drawing/2014/main" id="{9FCABBDB-17D2-47EF-A9BD-0E325F1DF276}"/>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5">
                <a:extLst>
                  <a:ext uri="{FF2B5EF4-FFF2-40B4-BE49-F238E27FC236}">
                    <a16:creationId xmlns:a16="http://schemas.microsoft.com/office/drawing/2014/main" id="{2285632A-0BC0-4B53-ABB3-5E69BAD9B8C5}"/>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6">
                <a:extLst>
                  <a:ext uri="{FF2B5EF4-FFF2-40B4-BE49-F238E27FC236}">
                    <a16:creationId xmlns:a16="http://schemas.microsoft.com/office/drawing/2014/main" id="{417FCDB0-B91F-4704-B83C-7F8E52F3A56B}"/>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7">
                <a:extLst>
                  <a:ext uri="{FF2B5EF4-FFF2-40B4-BE49-F238E27FC236}">
                    <a16:creationId xmlns:a16="http://schemas.microsoft.com/office/drawing/2014/main" id="{21699B0D-043A-4650-9FAA-25733CE62747}"/>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8" name="Zástupný symbol obrázku 3">
              <a:extLst>
                <a:ext uri="{FF2B5EF4-FFF2-40B4-BE49-F238E27FC236}">
                  <a16:creationId xmlns:a16="http://schemas.microsoft.com/office/drawing/2014/main" id="{107F7A30-C09E-4DD4-A87D-1FCAA2A5B1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254" y="2422421"/>
              <a:ext cx="2604984" cy="1671486"/>
            </a:xfrm>
            <a:prstGeom prst="round2DiagRect">
              <a:avLst>
                <a:gd name="adj1" fmla="val 0"/>
                <a:gd name="adj2" fmla="val 0"/>
              </a:avLst>
            </a:prstGeom>
            <a:solidFill>
              <a:schemeClr val="bg2"/>
            </a:solidFill>
          </p:spPr>
        </p:pic>
      </p:grpSp>
      <p:grpSp>
        <p:nvGrpSpPr>
          <p:cNvPr id="20" name="Skupina 19">
            <a:extLst>
              <a:ext uri="{FF2B5EF4-FFF2-40B4-BE49-F238E27FC236}">
                <a16:creationId xmlns:a16="http://schemas.microsoft.com/office/drawing/2014/main" id="{3EC81F86-95EA-4548-9DFB-1D8003563CBD}"/>
              </a:ext>
            </a:extLst>
          </p:cNvPr>
          <p:cNvGrpSpPr/>
          <p:nvPr/>
        </p:nvGrpSpPr>
        <p:grpSpPr>
          <a:xfrm>
            <a:off x="4362153" y="1867022"/>
            <a:ext cx="3462932" cy="1998934"/>
            <a:chOff x="4362153" y="4132602"/>
            <a:chExt cx="3462932" cy="1998934"/>
          </a:xfrm>
        </p:grpSpPr>
        <p:grpSp>
          <p:nvGrpSpPr>
            <p:cNvPr id="39" name="Group 1">
              <a:extLst>
                <a:ext uri="{FF2B5EF4-FFF2-40B4-BE49-F238E27FC236}">
                  <a16:creationId xmlns:a16="http://schemas.microsoft.com/office/drawing/2014/main" id="{986D0DA3-334F-4644-B1EF-E97BD0D2CD63}"/>
                </a:ext>
              </a:extLst>
            </p:cNvPr>
            <p:cNvGrpSpPr/>
            <p:nvPr/>
          </p:nvGrpSpPr>
          <p:grpSpPr>
            <a:xfrm>
              <a:off x="4362153" y="4132602"/>
              <a:ext cx="3462932" cy="1998934"/>
              <a:chOff x="2738438" y="30163"/>
              <a:chExt cx="11828463" cy="6827838"/>
            </a:xfrm>
          </p:grpSpPr>
          <p:sp>
            <p:nvSpPr>
              <p:cNvPr id="40" name="Freeform 11">
                <a:extLst>
                  <a:ext uri="{FF2B5EF4-FFF2-40B4-BE49-F238E27FC236}">
                    <a16:creationId xmlns:a16="http://schemas.microsoft.com/office/drawing/2014/main" id="{5323B0EB-DB71-4F31-AE28-4B061D1680B0}"/>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2">
                <a:extLst>
                  <a:ext uri="{FF2B5EF4-FFF2-40B4-BE49-F238E27FC236}">
                    <a16:creationId xmlns:a16="http://schemas.microsoft.com/office/drawing/2014/main" id="{8142CDF8-39C6-4192-B0CC-1FF5180B511B}"/>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3">
                <a:extLst>
                  <a:ext uri="{FF2B5EF4-FFF2-40B4-BE49-F238E27FC236}">
                    <a16:creationId xmlns:a16="http://schemas.microsoft.com/office/drawing/2014/main" id="{0938E0C3-30E4-44E8-A065-D1515CD8D032}"/>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14">
                <a:extLst>
                  <a:ext uri="{FF2B5EF4-FFF2-40B4-BE49-F238E27FC236}">
                    <a16:creationId xmlns:a16="http://schemas.microsoft.com/office/drawing/2014/main" id="{D416888B-6053-4630-90EE-682FFECA214A}"/>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5">
                <a:extLst>
                  <a:ext uri="{FF2B5EF4-FFF2-40B4-BE49-F238E27FC236}">
                    <a16:creationId xmlns:a16="http://schemas.microsoft.com/office/drawing/2014/main" id="{8FF738DC-CC2C-40BA-B2DE-D090A7C65056}"/>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6">
                <a:extLst>
                  <a:ext uri="{FF2B5EF4-FFF2-40B4-BE49-F238E27FC236}">
                    <a16:creationId xmlns:a16="http://schemas.microsoft.com/office/drawing/2014/main" id="{F701E0B8-08B6-423D-8D00-E09BBB8688BE}"/>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7">
                <a:extLst>
                  <a:ext uri="{FF2B5EF4-FFF2-40B4-BE49-F238E27FC236}">
                    <a16:creationId xmlns:a16="http://schemas.microsoft.com/office/drawing/2014/main" id="{014F4713-357F-42E2-9448-D8B3755564BE}"/>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Zástupný symbol obrázku 12" descr="Obsah obrázku text, snímek obrazovky, monitor&#10;&#10;Popis byl vytvořen automaticky">
              <a:extLst>
                <a:ext uri="{FF2B5EF4-FFF2-40B4-BE49-F238E27FC236}">
                  <a16:creationId xmlns:a16="http://schemas.microsoft.com/office/drawing/2014/main" id="{3F05D8FB-D277-4F5B-B4BF-BC116BBCF7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86731" y="4278097"/>
              <a:ext cx="2609845" cy="1661502"/>
            </a:xfrm>
            <a:prstGeom prst="round2DiagRect">
              <a:avLst>
                <a:gd name="adj1" fmla="val 0"/>
                <a:gd name="adj2" fmla="val 0"/>
              </a:avLst>
            </a:prstGeom>
            <a:solidFill>
              <a:schemeClr val="bg2"/>
            </a:solidFill>
          </p:spPr>
        </p:pic>
      </p:grpSp>
      <p:grpSp>
        <p:nvGrpSpPr>
          <p:cNvPr id="63" name="Skupina 62">
            <a:extLst>
              <a:ext uri="{FF2B5EF4-FFF2-40B4-BE49-F238E27FC236}">
                <a16:creationId xmlns:a16="http://schemas.microsoft.com/office/drawing/2014/main" id="{96C33658-6790-4BAD-9E8F-6B721EEA03A6}"/>
              </a:ext>
            </a:extLst>
          </p:cNvPr>
          <p:cNvGrpSpPr/>
          <p:nvPr/>
        </p:nvGrpSpPr>
        <p:grpSpPr>
          <a:xfrm>
            <a:off x="8142052" y="1871707"/>
            <a:ext cx="3462932" cy="1998934"/>
            <a:chOff x="7904278" y="2266343"/>
            <a:chExt cx="3462932" cy="1998934"/>
          </a:xfrm>
        </p:grpSpPr>
        <p:grpSp>
          <p:nvGrpSpPr>
            <p:cNvPr id="54" name="Group 1">
              <a:extLst>
                <a:ext uri="{FF2B5EF4-FFF2-40B4-BE49-F238E27FC236}">
                  <a16:creationId xmlns:a16="http://schemas.microsoft.com/office/drawing/2014/main" id="{4C4643ED-DF0F-4DDA-B75A-2FD319C23D39}"/>
                </a:ext>
              </a:extLst>
            </p:cNvPr>
            <p:cNvGrpSpPr/>
            <p:nvPr/>
          </p:nvGrpSpPr>
          <p:grpSpPr>
            <a:xfrm>
              <a:off x="7904278" y="2266343"/>
              <a:ext cx="3462932" cy="1998934"/>
              <a:chOff x="2738438" y="30163"/>
              <a:chExt cx="11828463" cy="6827838"/>
            </a:xfrm>
          </p:grpSpPr>
          <p:sp>
            <p:nvSpPr>
              <p:cNvPr id="56" name="Freeform 11">
                <a:extLst>
                  <a:ext uri="{FF2B5EF4-FFF2-40B4-BE49-F238E27FC236}">
                    <a16:creationId xmlns:a16="http://schemas.microsoft.com/office/drawing/2014/main" id="{50CC27B2-4CDE-4DAF-8A89-888853E5B83D}"/>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2">
                <a:extLst>
                  <a:ext uri="{FF2B5EF4-FFF2-40B4-BE49-F238E27FC236}">
                    <a16:creationId xmlns:a16="http://schemas.microsoft.com/office/drawing/2014/main" id="{2626E77A-9A98-4DDD-B13C-41F029913868}"/>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3">
                <a:extLst>
                  <a:ext uri="{FF2B5EF4-FFF2-40B4-BE49-F238E27FC236}">
                    <a16:creationId xmlns:a16="http://schemas.microsoft.com/office/drawing/2014/main" id="{95261AEE-269A-4BA0-A4BE-190797188CD0}"/>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14">
                <a:extLst>
                  <a:ext uri="{FF2B5EF4-FFF2-40B4-BE49-F238E27FC236}">
                    <a16:creationId xmlns:a16="http://schemas.microsoft.com/office/drawing/2014/main" id="{9FE69077-3573-4393-B992-8AE8E1C47F4D}"/>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5">
                <a:extLst>
                  <a:ext uri="{FF2B5EF4-FFF2-40B4-BE49-F238E27FC236}">
                    <a16:creationId xmlns:a16="http://schemas.microsoft.com/office/drawing/2014/main" id="{69396C51-9C96-40AB-B79A-E112ECFCDD0A}"/>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6">
                <a:extLst>
                  <a:ext uri="{FF2B5EF4-FFF2-40B4-BE49-F238E27FC236}">
                    <a16:creationId xmlns:a16="http://schemas.microsoft.com/office/drawing/2014/main" id="{47C84847-5FA4-43F0-90E6-4FB7C4DDC25F}"/>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7">
                <a:extLst>
                  <a:ext uri="{FF2B5EF4-FFF2-40B4-BE49-F238E27FC236}">
                    <a16:creationId xmlns:a16="http://schemas.microsoft.com/office/drawing/2014/main" id="{2794D5FF-BC02-4EAB-A03F-19C86267CC53}"/>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9" name="Zástupný symbol obrázku 4">
              <a:extLst>
                <a:ext uri="{FF2B5EF4-FFF2-40B4-BE49-F238E27FC236}">
                  <a16:creationId xmlns:a16="http://schemas.microsoft.com/office/drawing/2014/main" id="{05BFBF63-85C3-44A5-88AC-E04B6E4C69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35328" y="2431422"/>
              <a:ext cx="2604984" cy="1658112"/>
            </a:xfrm>
            <a:prstGeom prst="round2DiagRect">
              <a:avLst>
                <a:gd name="adj1" fmla="val 0"/>
                <a:gd name="adj2" fmla="val 0"/>
              </a:avLst>
            </a:prstGeom>
            <a:solidFill>
              <a:schemeClr val="bg2"/>
            </a:solidFill>
          </p:spPr>
        </p:pic>
      </p:grpSp>
    </p:spTree>
    <p:extLst>
      <p:ext uri="{BB962C8B-B14F-4D97-AF65-F5344CB8AC3E}">
        <p14:creationId xmlns:p14="http://schemas.microsoft.com/office/powerpoint/2010/main" val="41663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obrázku 9">
            <a:extLst>
              <a:ext uri="{FF2B5EF4-FFF2-40B4-BE49-F238E27FC236}">
                <a16:creationId xmlns:a16="http://schemas.microsoft.com/office/drawing/2014/main" id="{AB71888F-C5E4-462B-8442-80674833A67E}"/>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41" name="Rectangle 40"/>
          <p:cNvSpPr/>
          <p:nvPr/>
        </p:nvSpPr>
        <p:spPr>
          <a:xfrm>
            <a:off x="0" y="1562101"/>
            <a:ext cx="12192000" cy="5295899"/>
          </a:xfrm>
          <a:prstGeom prst="rect">
            <a:avLst/>
          </a:prstGeom>
          <a:gradFill>
            <a:gsLst>
              <a:gs pos="0">
                <a:schemeClr val="accent1">
                  <a:alpha val="0"/>
                </a:schemeClr>
              </a:gs>
              <a:gs pos="100000">
                <a:schemeClr val="accent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1376516" y="4818981"/>
            <a:ext cx="9438968" cy="1754326"/>
          </a:xfrm>
          <a:prstGeom prst="rect">
            <a:avLst/>
          </a:prstGeom>
          <a:noFill/>
        </p:spPr>
        <p:txBody>
          <a:bodyPr wrap="square" rtlCol="0">
            <a:spAutoFit/>
          </a:bodyPr>
          <a:lstStyle/>
          <a:p>
            <a:pPr algn="ctr">
              <a:lnSpc>
                <a:spcPct val="90000"/>
              </a:lnSpc>
            </a:pPr>
            <a:r>
              <a:rPr lang="cs-CZ" sz="6000" b="1" dirty="0" err="1">
                <a:solidFill>
                  <a:schemeClr val="bg1"/>
                </a:solidFill>
                <a:latin typeface="+mj-lt"/>
              </a:rPr>
              <a:t>Product</a:t>
            </a:r>
            <a:r>
              <a:rPr lang="cs-CZ" sz="6000" b="1" dirty="0">
                <a:solidFill>
                  <a:schemeClr val="bg1"/>
                </a:solidFill>
                <a:latin typeface="+mj-lt"/>
              </a:rPr>
              <a:t> positioning </a:t>
            </a:r>
            <a:br>
              <a:rPr lang="cs-CZ" sz="6000" b="1" dirty="0">
                <a:solidFill>
                  <a:schemeClr val="bg1"/>
                </a:solidFill>
                <a:latin typeface="+mj-lt"/>
              </a:rPr>
            </a:br>
            <a:r>
              <a:rPr lang="en-US" sz="6000" b="1" dirty="0">
                <a:solidFill>
                  <a:schemeClr val="bg1"/>
                </a:solidFill>
                <a:latin typeface="+mj-lt"/>
              </a:rPr>
              <a:t>&amp;</a:t>
            </a:r>
            <a:r>
              <a:rPr lang="cs-CZ" sz="6000" b="1" dirty="0">
                <a:solidFill>
                  <a:schemeClr val="bg1"/>
                </a:solidFill>
                <a:latin typeface="+mj-lt"/>
              </a:rPr>
              <a:t> </a:t>
            </a:r>
            <a:r>
              <a:rPr lang="cs-CZ" sz="6000" b="1" dirty="0" err="1">
                <a:solidFill>
                  <a:schemeClr val="bg1"/>
                </a:solidFill>
                <a:latin typeface="+mj-lt"/>
              </a:rPr>
              <a:t>comparisons</a:t>
            </a:r>
            <a:endParaRPr lang="cs-CZ" sz="6000" b="1" dirty="0">
              <a:solidFill>
                <a:schemeClr val="bg1"/>
              </a:solidFill>
              <a:latin typeface="+mj-lt"/>
            </a:endParaRPr>
          </a:p>
        </p:txBody>
      </p:sp>
    </p:spTree>
    <p:extLst>
      <p:ext uri="{BB962C8B-B14F-4D97-AF65-F5344CB8AC3E}">
        <p14:creationId xmlns:p14="http://schemas.microsoft.com/office/powerpoint/2010/main" val="384588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A043B69-8D82-467F-ABF4-E5853F2DF533}"/>
              </a:ext>
            </a:extLst>
          </p:cNvPr>
          <p:cNvSpPr txBox="1">
            <a:spLocks/>
          </p:cNvSpPr>
          <p:nvPr/>
        </p:nvSpPr>
        <p:spPr>
          <a:xfrm>
            <a:off x="1019175" y="4679503"/>
            <a:ext cx="4346121" cy="197656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indent="0">
              <a:lnSpc>
                <a:spcPct val="120000"/>
              </a:lnSpc>
              <a:spcAft>
                <a:spcPts val="1200"/>
              </a:spcAft>
              <a:buNone/>
              <a:defRPr/>
            </a:pPr>
            <a:r>
              <a:rPr lang="en-US" sz="1400" b="1" dirty="0">
                <a:solidFill>
                  <a:schemeClr val="tx2"/>
                </a:solidFill>
              </a:rPr>
              <a:t>Display resolution:</a:t>
            </a:r>
            <a:r>
              <a:rPr lang="en-US" sz="1400" dirty="0">
                <a:solidFill>
                  <a:schemeClr val="tx2"/>
                </a:solidFill>
              </a:rPr>
              <a:t> 1280x800</a:t>
            </a:r>
          </a:p>
          <a:p>
            <a:pPr marL="0" lvl="1" indent="0">
              <a:lnSpc>
                <a:spcPct val="120000"/>
              </a:lnSpc>
              <a:spcAft>
                <a:spcPts val="1200"/>
              </a:spcAft>
              <a:buNone/>
              <a:defRPr/>
            </a:pPr>
            <a:r>
              <a:rPr lang="en-US" sz="1400" b="1" dirty="0">
                <a:solidFill>
                  <a:schemeClr val="tx2"/>
                </a:solidFill>
              </a:rPr>
              <a:t>Camera: </a:t>
            </a:r>
            <a:r>
              <a:rPr lang="en-US" sz="1400" dirty="0">
                <a:solidFill>
                  <a:schemeClr val="tx2"/>
                </a:solidFill>
              </a:rPr>
              <a:t>full HD (5MP), max. QHD (2560x1920)</a:t>
            </a:r>
          </a:p>
          <a:p>
            <a:pPr marL="0" lvl="1" indent="0">
              <a:lnSpc>
                <a:spcPct val="120000"/>
              </a:lnSpc>
              <a:spcAft>
                <a:spcPts val="1200"/>
              </a:spcAft>
              <a:buNone/>
              <a:defRPr/>
            </a:pPr>
            <a:r>
              <a:rPr lang="en-US" sz="1400" b="1" dirty="0">
                <a:solidFill>
                  <a:schemeClr val="tx2"/>
                </a:solidFill>
              </a:rPr>
              <a:t>Modularity:</a:t>
            </a:r>
            <a:r>
              <a:rPr lang="en-US" sz="1400" dirty="0">
                <a:solidFill>
                  <a:schemeClr val="tx2"/>
                </a:solidFill>
              </a:rPr>
              <a:t> no (all in one device; two part numbers)</a:t>
            </a:r>
          </a:p>
          <a:p>
            <a:pPr marL="0" lvl="1">
              <a:lnSpc>
                <a:spcPct val="120000"/>
              </a:lnSpc>
              <a:spcAft>
                <a:spcPts val="1200"/>
              </a:spcAft>
              <a:defRPr/>
            </a:pPr>
            <a:r>
              <a:rPr lang="en-US" sz="1400" b="1" dirty="0">
                <a:solidFill>
                  <a:schemeClr val="tx2"/>
                </a:solidFill>
              </a:rPr>
              <a:t>Vertical</a:t>
            </a:r>
            <a:r>
              <a:rPr lang="en-US" sz="1400" dirty="0">
                <a:solidFill>
                  <a:schemeClr val="tx2"/>
                </a:solidFill>
              </a:rPr>
              <a:t>: high end (luxury) MDU and office</a:t>
            </a:r>
          </a:p>
          <a:p>
            <a:pPr marL="0" lvl="1">
              <a:lnSpc>
                <a:spcPct val="120000"/>
              </a:lnSpc>
              <a:spcAft>
                <a:spcPts val="1200"/>
              </a:spcAft>
              <a:defRPr/>
            </a:pPr>
            <a:r>
              <a:rPr lang="en-US" sz="1400" b="1" dirty="0">
                <a:solidFill>
                  <a:schemeClr val="tx2"/>
                </a:solidFill>
              </a:rPr>
              <a:t>Price</a:t>
            </a:r>
            <a:r>
              <a:rPr lang="en-US" sz="1400" dirty="0">
                <a:solidFill>
                  <a:schemeClr val="tx2"/>
                </a:solidFill>
              </a:rPr>
              <a:t>: about 30% higher than 2N</a:t>
            </a:r>
            <a:r>
              <a:rPr lang="en-US" sz="1400" baseline="30000" dirty="0">
                <a:solidFill>
                  <a:schemeClr val="tx2"/>
                </a:solidFill>
              </a:rPr>
              <a:t>®</a:t>
            </a:r>
            <a:r>
              <a:rPr lang="en-US" sz="1400" dirty="0">
                <a:solidFill>
                  <a:schemeClr val="tx2"/>
                </a:solidFill>
              </a:rPr>
              <a:t> IP Verso</a:t>
            </a:r>
          </a:p>
        </p:txBody>
      </p:sp>
      <p:sp>
        <p:nvSpPr>
          <p:cNvPr id="11" name="Title 1">
            <a:extLst>
              <a:ext uri="{FF2B5EF4-FFF2-40B4-BE49-F238E27FC236}">
                <a16:creationId xmlns:a16="http://schemas.microsoft.com/office/drawing/2014/main" id="{4F8EA4BE-8AC9-4B0D-B473-292173178BEE}"/>
              </a:ext>
            </a:extLst>
          </p:cNvPr>
          <p:cNvSpPr txBox="1">
            <a:spLocks/>
          </p:cNvSpPr>
          <p:nvPr/>
        </p:nvSpPr>
        <p:spPr>
          <a:xfrm>
            <a:off x="6425682" y="4674748"/>
            <a:ext cx="5153607" cy="156414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a:lnSpc>
                <a:spcPct val="120000"/>
              </a:lnSpc>
              <a:spcAft>
                <a:spcPts val="1200"/>
              </a:spcAft>
              <a:defRPr/>
            </a:pPr>
            <a:r>
              <a:rPr lang="en-US" sz="1400" b="1">
                <a:solidFill>
                  <a:schemeClr val="tx2"/>
                </a:solidFill>
              </a:rPr>
              <a:t>Display resolution</a:t>
            </a:r>
            <a:r>
              <a:rPr lang="en-US" sz="1400">
                <a:solidFill>
                  <a:schemeClr val="tx2"/>
                </a:solidFill>
              </a:rPr>
              <a:t>: 320x214</a:t>
            </a:r>
          </a:p>
          <a:p>
            <a:pPr marL="0" lvl="1">
              <a:lnSpc>
                <a:spcPct val="120000"/>
              </a:lnSpc>
              <a:spcAft>
                <a:spcPts val="1200"/>
              </a:spcAft>
              <a:defRPr/>
            </a:pPr>
            <a:r>
              <a:rPr lang="en-US" sz="1400" b="1">
                <a:solidFill>
                  <a:schemeClr val="tx2"/>
                </a:solidFill>
              </a:rPr>
              <a:t>Camera</a:t>
            </a:r>
            <a:r>
              <a:rPr lang="en-US" sz="1400">
                <a:solidFill>
                  <a:schemeClr val="tx2"/>
                </a:solidFill>
              </a:rPr>
              <a:t>: HD, video 640x480, JPEG 1280x960</a:t>
            </a:r>
          </a:p>
          <a:p>
            <a:pPr marL="0" lvl="1">
              <a:lnSpc>
                <a:spcPct val="120000"/>
              </a:lnSpc>
              <a:spcAft>
                <a:spcPts val="1200"/>
              </a:spcAft>
              <a:defRPr/>
            </a:pPr>
            <a:r>
              <a:rPr lang="en-US" sz="1400" b="1">
                <a:solidFill>
                  <a:schemeClr val="tx2"/>
                </a:solidFill>
              </a:rPr>
              <a:t>Modularity</a:t>
            </a:r>
            <a:r>
              <a:rPr lang="en-US" sz="1400">
                <a:solidFill>
                  <a:schemeClr val="tx2"/>
                </a:solidFill>
              </a:rPr>
              <a:t>: fully modular (according to the customer’s need)</a:t>
            </a:r>
          </a:p>
          <a:p>
            <a:pPr marL="0" lvl="1">
              <a:lnSpc>
                <a:spcPct val="120000"/>
              </a:lnSpc>
              <a:spcAft>
                <a:spcPts val="1200"/>
              </a:spcAft>
              <a:defRPr/>
            </a:pPr>
            <a:r>
              <a:rPr lang="en-US" sz="1400" b="1">
                <a:solidFill>
                  <a:schemeClr val="tx2"/>
                </a:solidFill>
              </a:rPr>
              <a:t>Vertical: </a:t>
            </a:r>
            <a:r>
              <a:rPr lang="en-US" sz="1400">
                <a:solidFill>
                  <a:schemeClr val="tx2"/>
                </a:solidFill>
              </a:rPr>
              <a:t>mid / high end MDU and office buildings</a:t>
            </a:r>
          </a:p>
        </p:txBody>
      </p:sp>
      <p:pic>
        <p:nvPicPr>
          <p:cNvPr id="4" name="Zástupný symbol obrázku 3" descr="Obsah obrázku osoba, stojící, hledání, dveře&#10;&#10;Popis byl vytvořen automaticky">
            <a:extLst>
              <a:ext uri="{FF2B5EF4-FFF2-40B4-BE49-F238E27FC236}">
                <a16:creationId xmlns:a16="http://schemas.microsoft.com/office/drawing/2014/main" id="{8B2FFB0B-7066-4B46-A7B7-C8365133E6D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1019175" y="595748"/>
            <a:ext cx="4747143" cy="3774120"/>
          </a:xfrm>
        </p:spPr>
      </p:pic>
      <p:pic>
        <p:nvPicPr>
          <p:cNvPr id="19" name="Zástupný symbol obrázku 18" descr="Obsah obrázku text, interiér, kartotéka, prodejní automat&#10;&#10;Popis byl vytvořen automaticky">
            <a:extLst>
              <a:ext uri="{FF2B5EF4-FFF2-40B4-BE49-F238E27FC236}">
                <a16:creationId xmlns:a16="http://schemas.microsoft.com/office/drawing/2014/main" id="{1B687D82-CE84-4C2A-811B-764E1435117D}"/>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6425683" y="613013"/>
            <a:ext cx="4748729" cy="3775381"/>
          </a:xfrm>
        </p:spPr>
      </p:pic>
      <p:sp>
        <p:nvSpPr>
          <p:cNvPr id="21" name="TextovéPole 20">
            <a:extLst>
              <a:ext uri="{FF2B5EF4-FFF2-40B4-BE49-F238E27FC236}">
                <a16:creationId xmlns:a16="http://schemas.microsoft.com/office/drawing/2014/main" id="{B4617D9B-9CC0-4788-8F6F-F72A34AA0FE4}"/>
              </a:ext>
            </a:extLst>
          </p:cNvPr>
          <p:cNvSpPr txBox="1"/>
          <p:nvPr/>
        </p:nvSpPr>
        <p:spPr>
          <a:xfrm>
            <a:off x="3779506" y="3703700"/>
            <a:ext cx="2316494" cy="460895"/>
          </a:xfrm>
          <a:prstGeom prst="rect">
            <a:avLst/>
          </a:prstGeom>
          <a:noFill/>
        </p:spPr>
        <p:txBody>
          <a:bodyPr wrap="square">
            <a:spAutoFit/>
          </a:bodyPr>
          <a:lstStyle/>
          <a:p>
            <a:pPr marL="0" lvl="1" indent="0">
              <a:lnSpc>
                <a:spcPct val="120000"/>
              </a:lnSpc>
              <a:spcAft>
                <a:spcPts val="1200"/>
              </a:spcAft>
              <a:buNone/>
              <a:defRPr/>
            </a:pPr>
            <a:r>
              <a:rPr lang="cs-CZ" sz="2200" b="1" dirty="0">
                <a:solidFill>
                  <a:schemeClr val="bg1"/>
                </a:solidFill>
              </a:rPr>
              <a:t>2N</a:t>
            </a:r>
            <a:r>
              <a:rPr lang="cs-CZ" sz="2200" b="1" baseline="30000" dirty="0">
                <a:solidFill>
                  <a:schemeClr val="bg1"/>
                </a:solidFill>
              </a:rPr>
              <a:t>®</a:t>
            </a:r>
            <a:r>
              <a:rPr lang="cs-CZ" sz="2200" b="1" dirty="0">
                <a:solidFill>
                  <a:schemeClr val="bg1"/>
                </a:solidFill>
              </a:rPr>
              <a:t> IP Style</a:t>
            </a:r>
          </a:p>
        </p:txBody>
      </p:sp>
      <p:sp>
        <p:nvSpPr>
          <p:cNvPr id="22" name="TextovéPole 21">
            <a:extLst>
              <a:ext uri="{FF2B5EF4-FFF2-40B4-BE49-F238E27FC236}">
                <a16:creationId xmlns:a16="http://schemas.microsoft.com/office/drawing/2014/main" id="{C9B1D92C-EB64-4514-BDB1-93E99007B9D8}"/>
              </a:ext>
            </a:extLst>
          </p:cNvPr>
          <p:cNvSpPr txBox="1"/>
          <p:nvPr/>
        </p:nvSpPr>
        <p:spPr>
          <a:xfrm>
            <a:off x="9187601" y="780623"/>
            <a:ext cx="2316494" cy="1016689"/>
          </a:xfrm>
          <a:prstGeom prst="rect">
            <a:avLst/>
          </a:prstGeom>
          <a:noFill/>
        </p:spPr>
        <p:txBody>
          <a:bodyPr wrap="square">
            <a:spAutoFit/>
          </a:bodyPr>
          <a:lstStyle/>
          <a:p>
            <a:pPr marL="0" lvl="1" indent="0">
              <a:lnSpc>
                <a:spcPct val="120000"/>
              </a:lnSpc>
              <a:buNone/>
              <a:defRPr/>
            </a:pPr>
            <a:r>
              <a:rPr lang="cs-CZ" sz="2200" b="1" dirty="0">
                <a:solidFill>
                  <a:schemeClr val="bg1"/>
                </a:solidFill>
              </a:rPr>
              <a:t>2N</a:t>
            </a:r>
            <a:r>
              <a:rPr lang="cs-CZ" sz="2200" b="1" baseline="30000" dirty="0">
                <a:solidFill>
                  <a:schemeClr val="bg1"/>
                </a:solidFill>
              </a:rPr>
              <a:t>®</a:t>
            </a:r>
            <a:r>
              <a:rPr lang="cs-CZ" sz="2200" b="1" dirty="0">
                <a:solidFill>
                  <a:schemeClr val="bg1"/>
                </a:solidFill>
              </a:rPr>
              <a:t> IP </a:t>
            </a:r>
            <a:r>
              <a:rPr lang="cs-CZ" sz="2200" b="1" dirty="0" err="1">
                <a:solidFill>
                  <a:schemeClr val="bg1"/>
                </a:solidFill>
              </a:rPr>
              <a:t>Verso</a:t>
            </a:r>
            <a:endParaRPr lang="cs-CZ" sz="2200" b="1" dirty="0">
              <a:solidFill>
                <a:schemeClr val="bg1"/>
              </a:solidFill>
            </a:endParaRPr>
          </a:p>
          <a:p>
            <a:pPr marL="0" lvl="1" indent="0">
              <a:spcAft>
                <a:spcPts val="200"/>
              </a:spcAft>
              <a:buNone/>
              <a:defRPr/>
            </a:pPr>
            <a:r>
              <a:rPr lang="cs-CZ" sz="1600" dirty="0" err="1">
                <a:solidFill>
                  <a:schemeClr val="bg1"/>
                </a:solidFill>
              </a:rPr>
              <a:t>with</a:t>
            </a:r>
            <a:r>
              <a:rPr lang="cs-CZ" sz="1600" dirty="0">
                <a:solidFill>
                  <a:schemeClr val="bg1"/>
                </a:solidFill>
              </a:rPr>
              <a:t> Display and</a:t>
            </a:r>
          </a:p>
          <a:p>
            <a:pPr marL="0" lvl="1" indent="0">
              <a:spcAft>
                <a:spcPts val="200"/>
              </a:spcAft>
              <a:buNone/>
              <a:defRPr/>
            </a:pPr>
            <a:r>
              <a:rPr lang="cs-CZ" sz="1600" dirty="0">
                <a:solidFill>
                  <a:schemeClr val="bg1"/>
                </a:solidFill>
              </a:rPr>
              <a:t>RFID </a:t>
            </a:r>
            <a:r>
              <a:rPr lang="en-US" sz="1600" dirty="0">
                <a:solidFill>
                  <a:schemeClr val="bg1"/>
                </a:solidFill>
              </a:rPr>
              <a:t>&amp;</a:t>
            </a:r>
            <a:r>
              <a:rPr lang="cs-CZ" sz="1600" dirty="0">
                <a:solidFill>
                  <a:schemeClr val="bg1"/>
                </a:solidFill>
              </a:rPr>
              <a:t> </a:t>
            </a:r>
            <a:r>
              <a:rPr lang="en-US" sz="1600" dirty="0">
                <a:solidFill>
                  <a:schemeClr val="bg1"/>
                </a:solidFill>
              </a:rPr>
              <a:t>Bluetooth</a:t>
            </a:r>
            <a:endParaRPr lang="cs-CZ" sz="1600" dirty="0">
              <a:solidFill>
                <a:schemeClr val="bg1"/>
              </a:solidFill>
            </a:endParaRPr>
          </a:p>
        </p:txBody>
      </p:sp>
    </p:spTree>
    <p:extLst>
      <p:ext uri="{BB962C8B-B14F-4D97-AF65-F5344CB8AC3E}">
        <p14:creationId xmlns:p14="http://schemas.microsoft.com/office/powerpoint/2010/main" val="250654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pic>
        <p:nvPicPr>
          <p:cNvPr id="37" name="Zástupný symbol obrázku 36">
            <a:extLst>
              <a:ext uri="{FF2B5EF4-FFF2-40B4-BE49-F238E27FC236}">
                <a16:creationId xmlns:a16="http://schemas.microsoft.com/office/drawing/2014/main" id="{90CCD951-7D16-4E8E-9A12-8BF182A6AB1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54004" y="134754"/>
            <a:ext cx="4321750" cy="6723246"/>
          </a:xfrm>
          <a:solidFill>
            <a:srgbClr val="292929"/>
          </a:solidFill>
        </p:spPr>
      </p:pic>
      <p:sp>
        <p:nvSpPr>
          <p:cNvPr id="34" name="Title 1">
            <a:extLst>
              <a:ext uri="{FF2B5EF4-FFF2-40B4-BE49-F238E27FC236}">
                <a16:creationId xmlns:a16="http://schemas.microsoft.com/office/drawing/2014/main" id="{ED84815D-2EFA-4980-81A8-D9AC3A817C03}"/>
              </a:ext>
            </a:extLst>
          </p:cNvPr>
          <p:cNvSpPr txBox="1">
            <a:spLocks/>
          </p:cNvSpPr>
          <p:nvPr/>
        </p:nvSpPr>
        <p:spPr>
          <a:xfrm>
            <a:off x="4754879" y="1203441"/>
            <a:ext cx="6872439" cy="458587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marL="0" lvl="1" indent="0">
              <a:spcBef>
                <a:spcPts val="4200"/>
              </a:spcBef>
              <a:spcAft>
                <a:spcPts val="1800"/>
              </a:spcAft>
              <a:buNone/>
            </a:pPr>
            <a:r>
              <a:rPr lang="en-US" sz="3200" dirty="0">
                <a:solidFill>
                  <a:schemeClr val="bg1"/>
                </a:solidFill>
              </a:rPr>
              <a:t>IP intercom with </a:t>
            </a:r>
            <a:r>
              <a:rPr lang="en-US" sz="3200" b="1" dirty="0">
                <a:solidFill>
                  <a:schemeClr val="bg1"/>
                </a:solidFill>
              </a:rPr>
              <a:t>excellent camera </a:t>
            </a:r>
            <a:r>
              <a:rPr lang="en-US" sz="3200" dirty="0">
                <a:solidFill>
                  <a:schemeClr val="bg1"/>
                </a:solidFill>
              </a:rPr>
              <a:t>and </a:t>
            </a:r>
            <a:r>
              <a:rPr lang="en-US" sz="3200" b="1" dirty="0">
                <a:solidFill>
                  <a:schemeClr val="bg1"/>
                </a:solidFill>
              </a:rPr>
              <a:t>exceptional display</a:t>
            </a:r>
          </a:p>
          <a:p>
            <a:pPr marL="0" lvl="1" indent="0">
              <a:spcBef>
                <a:spcPts val="4200"/>
              </a:spcBef>
              <a:spcAft>
                <a:spcPts val="1800"/>
              </a:spcAft>
              <a:buNone/>
            </a:pPr>
            <a:r>
              <a:rPr lang="en-US" sz="3200" b="1" dirty="0">
                <a:solidFill>
                  <a:schemeClr val="bg1"/>
                </a:solidFill>
              </a:rPr>
              <a:t>Easy to quote </a:t>
            </a:r>
            <a:r>
              <a:rPr lang="en-US" sz="3200" dirty="0">
                <a:solidFill>
                  <a:schemeClr val="bg1"/>
                </a:solidFill>
              </a:rPr>
              <a:t>thanks to only </a:t>
            </a:r>
            <a:r>
              <a:rPr lang="cs-CZ" sz="3200" dirty="0" err="1">
                <a:solidFill>
                  <a:schemeClr val="bg1"/>
                </a:solidFill>
              </a:rPr>
              <a:t>two</a:t>
            </a:r>
            <a:r>
              <a:rPr lang="en-US" sz="3200" dirty="0">
                <a:solidFill>
                  <a:schemeClr val="bg1"/>
                </a:solidFill>
              </a:rPr>
              <a:t> part number</a:t>
            </a:r>
            <a:r>
              <a:rPr lang="cs-CZ" sz="3200" dirty="0">
                <a:solidFill>
                  <a:schemeClr val="bg1"/>
                </a:solidFill>
              </a:rPr>
              <a:t>s</a:t>
            </a:r>
            <a:r>
              <a:rPr lang="en-US" sz="3200" dirty="0">
                <a:solidFill>
                  <a:schemeClr val="bg1"/>
                </a:solidFill>
              </a:rPr>
              <a:t>!</a:t>
            </a:r>
          </a:p>
          <a:p>
            <a:pPr marL="0" lvl="1" indent="0">
              <a:spcBef>
                <a:spcPts val="4200"/>
              </a:spcBef>
              <a:spcAft>
                <a:spcPts val="1800"/>
              </a:spcAft>
              <a:buNone/>
            </a:pPr>
            <a:r>
              <a:rPr lang="en-US" sz="3200" dirty="0">
                <a:solidFill>
                  <a:schemeClr val="bg1"/>
                </a:solidFill>
              </a:rPr>
              <a:t>Premium product that opens </a:t>
            </a:r>
            <a:br>
              <a:rPr lang="en-US" sz="3200" dirty="0">
                <a:solidFill>
                  <a:schemeClr val="bg1"/>
                </a:solidFill>
              </a:rPr>
            </a:br>
            <a:r>
              <a:rPr lang="en-US" sz="3200" dirty="0">
                <a:solidFill>
                  <a:schemeClr val="bg1"/>
                </a:solidFill>
              </a:rPr>
              <a:t>a </a:t>
            </a:r>
            <a:r>
              <a:rPr lang="en-US" sz="3200" b="1" dirty="0">
                <a:solidFill>
                  <a:schemeClr val="bg1"/>
                </a:solidFill>
              </a:rPr>
              <a:t>door to new high-end projects</a:t>
            </a:r>
          </a:p>
        </p:txBody>
      </p:sp>
    </p:spTree>
    <p:extLst>
      <p:ext uri="{BB962C8B-B14F-4D97-AF65-F5344CB8AC3E}">
        <p14:creationId xmlns:p14="http://schemas.microsoft.com/office/powerpoint/2010/main" val="278292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E96C86D-D99B-4A48-AF8D-AD05ADD181F7}"/>
              </a:ext>
            </a:extLst>
          </p:cNvPr>
          <p:cNvSpPr>
            <a:spLocks noGrp="1"/>
          </p:cNvSpPr>
          <p:nvPr>
            <p:ph type="body" sz="quarter" idx="11"/>
          </p:nvPr>
        </p:nvSpPr>
        <p:spPr>
          <a:xfrm>
            <a:off x="1025526" y="2931808"/>
            <a:ext cx="9137649" cy="994384"/>
          </a:xfrm>
        </p:spPr>
        <p:txBody>
          <a:bodyPr/>
          <a:lstStyle/>
          <a:p>
            <a:pPr>
              <a:lnSpc>
                <a:spcPct val="90000"/>
              </a:lnSpc>
            </a:pPr>
            <a:r>
              <a:rPr lang="cs-CZ" sz="5400" b="1" dirty="0">
                <a:solidFill>
                  <a:schemeClr val="bg1"/>
                </a:solidFill>
                <a:latin typeface="+mj-lt"/>
              </a:rPr>
              <a:t>2N</a:t>
            </a:r>
            <a:r>
              <a:rPr lang="cs-CZ" sz="5400" b="1" baseline="30000" dirty="0">
                <a:solidFill>
                  <a:schemeClr val="bg1"/>
                </a:solidFill>
                <a:latin typeface="+mj-lt"/>
              </a:rPr>
              <a:t>®</a:t>
            </a:r>
            <a:r>
              <a:rPr lang="cs-CZ" sz="5400" b="1" dirty="0">
                <a:solidFill>
                  <a:schemeClr val="bg1"/>
                </a:solidFill>
                <a:latin typeface="+mj-lt"/>
              </a:rPr>
              <a:t> IP Style</a:t>
            </a:r>
            <a:endParaRPr lang="en-US" sz="5400" b="1" dirty="0">
              <a:solidFill>
                <a:schemeClr val="bg1"/>
              </a:solidFill>
              <a:latin typeface="+mj-lt"/>
            </a:endParaRPr>
          </a:p>
        </p:txBody>
      </p:sp>
      <p:sp>
        <p:nvSpPr>
          <p:cNvPr id="3" name="Zástupný text 4">
            <a:extLst>
              <a:ext uri="{FF2B5EF4-FFF2-40B4-BE49-F238E27FC236}">
                <a16:creationId xmlns:a16="http://schemas.microsoft.com/office/drawing/2014/main" id="{2CC18DFA-57C4-4025-8BB8-81E3C2EB0CEC}"/>
              </a:ext>
            </a:extLst>
          </p:cNvPr>
          <p:cNvSpPr txBox="1">
            <a:spLocks/>
          </p:cNvSpPr>
          <p:nvPr/>
        </p:nvSpPr>
        <p:spPr>
          <a:xfrm>
            <a:off x="1009650" y="4324153"/>
            <a:ext cx="10290528" cy="82077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solidFill>
                  <a:schemeClr val="bg1"/>
                </a:solidFill>
              </a:rPr>
              <a:t>The best of IP intercoms and IP cameras in one device</a:t>
            </a:r>
          </a:p>
          <a:p>
            <a:endParaRPr lang="en-US" sz="3000" dirty="0">
              <a:solidFill>
                <a:schemeClr val="bg1"/>
              </a:solidFill>
            </a:endParaRPr>
          </a:p>
        </p:txBody>
      </p:sp>
    </p:spTree>
    <p:extLst>
      <p:ext uri="{BB962C8B-B14F-4D97-AF65-F5344CB8AC3E}">
        <p14:creationId xmlns:p14="http://schemas.microsoft.com/office/powerpoint/2010/main" val="2446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621"/>
        </a:solidFill>
        <a:effectLst/>
      </p:bgPr>
    </p:bg>
    <p:spTree>
      <p:nvGrpSpPr>
        <p:cNvPr id="1" name=""/>
        <p:cNvGrpSpPr/>
        <p:nvPr/>
      </p:nvGrpSpPr>
      <p:grpSpPr>
        <a:xfrm>
          <a:off x="0" y="0"/>
          <a:ext cx="0" cy="0"/>
          <a:chOff x="0" y="0"/>
          <a:chExt cx="0" cy="0"/>
        </a:xfrm>
      </p:grpSpPr>
      <p:pic>
        <p:nvPicPr>
          <p:cNvPr id="3" name="Obrázek 2" descr="Obsah obrázku elektronika, počítač&#10;&#10;Popis byl vytvořen automaticky">
            <a:extLst>
              <a:ext uri="{FF2B5EF4-FFF2-40B4-BE49-F238E27FC236}">
                <a16:creationId xmlns:a16="http://schemas.microsoft.com/office/drawing/2014/main" id="{ABAC0B03-78E8-4A5D-96E2-57AD840FFE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4464" y="0"/>
            <a:ext cx="5143071" cy="6858000"/>
          </a:xfrm>
          <a:prstGeom prst="rect">
            <a:avLst/>
          </a:prstGeom>
        </p:spPr>
      </p:pic>
      <p:sp>
        <p:nvSpPr>
          <p:cNvPr id="12" name="TextBox 11"/>
          <p:cNvSpPr txBox="1"/>
          <p:nvPr/>
        </p:nvSpPr>
        <p:spPr>
          <a:xfrm>
            <a:off x="2857892" y="3429000"/>
            <a:ext cx="6476215" cy="701731"/>
          </a:xfrm>
          <a:prstGeom prst="rect">
            <a:avLst/>
          </a:prstGeom>
          <a:noFill/>
        </p:spPr>
        <p:txBody>
          <a:bodyPr wrap="square" rtlCol="0">
            <a:spAutoFit/>
          </a:bodyPr>
          <a:lstStyle/>
          <a:p>
            <a:pPr algn="ctr">
              <a:lnSpc>
                <a:spcPct val="90000"/>
              </a:lnSpc>
            </a:pPr>
            <a:r>
              <a:rPr lang="cs-CZ" sz="4400" b="1" dirty="0" err="1">
                <a:solidFill>
                  <a:schemeClr val="bg1"/>
                </a:solidFill>
                <a:latin typeface="+mj-lt"/>
              </a:rPr>
              <a:t>Why</a:t>
            </a:r>
            <a:r>
              <a:rPr lang="cs-CZ" sz="4400" b="1" dirty="0">
                <a:solidFill>
                  <a:schemeClr val="bg1"/>
                </a:solidFill>
                <a:latin typeface="+mj-lt"/>
              </a:rPr>
              <a:t> </a:t>
            </a:r>
            <a:r>
              <a:rPr lang="cs-CZ" sz="4400" b="1" dirty="0" err="1">
                <a:solidFill>
                  <a:schemeClr val="bg1"/>
                </a:solidFill>
                <a:latin typeface="+mj-lt"/>
              </a:rPr>
              <a:t>did</a:t>
            </a:r>
            <a:r>
              <a:rPr lang="cs-CZ" sz="4400" b="1" dirty="0">
                <a:solidFill>
                  <a:schemeClr val="bg1"/>
                </a:solidFill>
                <a:latin typeface="+mj-lt"/>
              </a:rPr>
              <a:t> </a:t>
            </a:r>
            <a:r>
              <a:rPr lang="cs-CZ" sz="4400" b="1" dirty="0" err="1">
                <a:solidFill>
                  <a:schemeClr val="bg1"/>
                </a:solidFill>
                <a:latin typeface="+mj-lt"/>
              </a:rPr>
              <a:t>we</a:t>
            </a:r>
            <a:r>
              <a:rPr lang="cs-CZ" sz="4400" b="1" dirty="0">
                <a:solidFill>
                  <a:schemeClr val="bg1"/>
                </a:solidFill>
                <a:latin typeface="+mj-lt"/>
              </a:rPr>
              <a:t> </a:t>
            </a:r>
            <a:r>
              <a:rPr lang="cs-CZ" sz="4400" b="1" dirty="0" err="1">
                <a:solidFill>
                  <a:schemeClr val="bg1"/>
                </a:solidFill>
                <a:latin typeface="+mj-lt"/>
              </a:rPr>
              <a:t>develop</a:t>
            </a:r>
            <a:r>
              <a:rPr lang="cs-CZ" sz="4400" b="1" dirty="0">
                <a:solidFill>
                  <a:schemeClr val="bg1"/>
                </a:solidFill>
                <a:latin typeface="+mj-lt"/>
              </a:rPr>
              <a:t> </a:t>
            </a:r>
            <a:r>
              <a:rPr lang="cs-CZ" sz="4400" b="1" dirty="0" err="1">
                <a:solidFill>
                  <a:schemeClr val="bg1"/>
                </a:solidFill>
                <a:latin typeface="+mj-lt"/>
              </a:rPr>
              <a:t>it</a:t>
            </a:r>
            <a:r>
              <a:rPr lang="cs-CZ" sz="4400" b="1" dirty="0">
                <a:solidFill>
                  <a:schemeClr val="bg1"/>
                </a:solidFill>
                <a:latin typeface="+mj-lt"/>
              </a:rPr>
              <a:t>? </a:t>
            </a:r>
            <a:endParaRPr lang="en-US" sz="4400" b="1" dirty="0">
              <a:solidFill>
                <a:schemeClr val="bg1"/>
              </a:solidFill>
              <a:latin typeface="+mj-lt"/>
            </a:endParaRPr>
          </a:p>
        </p:txBody>
      </p:sp>
    </p:spTree>
    <p:extLst>
      <p:ext uri="{BB962C8B-B14F-4D97-AF65-F5344CB8AC3E}">
        <p14:creationId xmlns:p14="http://schemas.microsoft.com/office/powerpoint/2010/main" val="359393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221" y="447565"/>
            <a:ext cx="9903897" cy="701731"/>
          </a:xfrm>
          <a:prstGeom prst="rect">
            <a:avLst/>
          </a:prstGeom>
          <a:noFill/>
        </p:spPr>
        <p:txBody>
          <a:bodyPr wrap="square" rtlCol="0">
            <a:spAutoFit/>
          </a:bodyPr>
          <a:lstStyle/>
          <a:p>
            <a:pPr>
              <a:lnSpc>
                <a:spcPct val="90000"/>
              </a:lnSpc>
            </a:pPr>
            <a:r>
              <a:rPr lang="cs-CZ" sz="4400" b="1" dirty="0">
                <a:solidFill>
                  <a:schemeClr val="tx2"/>
                </a:solidFill>
                <a:latin typeface="+mj-lt"/>
              </a:rPr>
              <a:t>Product positioning</a:t>
            </a:r>
          </a:p>
        </p:txBody>
      </p:sp>
      <p:pic>
        <p:nvPicPr>
          <p:cNvPr id="36" name="Picture 4" descr="DESIGN FOR FANTASTIC MODERN LUXURY VILLAS - House Design Minimalist">
            <a:extLst>
              <a:ext uri="{FF2B5EF4-FFF2-40B4-BE49-F238E27FC236}">
                <a16:creationId xmlns:a16="http://schemas.microsoft.com/office/drawing/2014/main" id="{B45D586B-DDCB-418B-814D-B5D3F7A9925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0055" y="1631425"/>
            <a:ext cx="4000527" cy="2665388"/>
          </a:xfrm>
          <a:prstGeom prst="hexagon">
            <a:avLst/>
          </a:prstGeom>
          <a:noFill/>
          <a:effectLst>
            <a:reflection blurRad="6350" stA="290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8" name="Picture 12" descr="Modern Small Office Building Home Plans Blueprints Design Minecraft  Decoration Ultra-modern Retro Beautiful Buildings Designs Brick  Crismatec.com">
            <a:extLst>
              <a:ext uri="{FF2B5EF4-FFF2-40B4-BE49-F238E27FC236}">
                <a16:creationId xmlns:a16="http://schemas.microsoft.com/office/drawing/2014/main" id="{2396BE91-D755-4509-8B91-66607D1F8C4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140879" y="2964119"/>
            <a:ext cx="4000528" cy="2667018"/>
          </a:xfrm>
          <a:prstGeom prst="hexagon">
            <a:avLst/>
          </a:prstGeom>
          <a:noFill/>
          <a:effectLst>
            <a:reflection blurRad="6350" stA="290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0" name="Picture 14" descr="Mixed-Use Structures Provide A View - commARCH">
            <a:extLst>
              <a:ext uri="{FF2B5EF4-FFF2-40B4-BE49-F238E27FC236}">
                <a16:creationId xmlns:a16="http://schemas.microsoft.com/office/drawing/2014/main" id="{0E7FF3DA-2D23-4405-97AD-54AB827049F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821162" y="1631425"/>
            <a:ext cx="4000526" cy="2665388"/>
          </a:xfrm>
          <a:prstGeom prst="hexagon">
            <a:avLst/>
          </a:prstGeom>
          <a:noFill/>
          <a:effectLst>
            <a:reflection blurRad="6350" stA="29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51" name="TextovéPole 50">
            <a:extLst>
              <a:ext uri="{FF2B5EF4-FFF2-40B4-BE49-F238E27FC236}">
                <a16:creationId xmlns:a16="http://schemas.microsoft.com/office/drawing/2014/main" id="{A96A0FF8-3C84-40DC-8D49-834C91E8B3B1}"/>
              </a:ext>
            </a:extLst>
          </p:cNvPr>
          <p:cNvSpPr txBox="1"/>
          <p:nvPr/>
        </p:nvSpPr>
        <p:spPr>
          <a:xfrm>
            <a:off x="1266687" y="1759014"/>
            <a:ext cx="2547257" cy="400110"/>
          </a:xfrm>
          <a:prstGeom prst="rect">
            <a:avLst/>
          </a:prstGeom>
          <a:noFill/>
        </p:spPr>
        <p:txBody>
          <a:bodyPr wrap="square" rtlCol="0">
            <a:spAutoFit/>
          </a:bodyPr>
          <a:lstStyle/>
          <a:p>
            <a:pPr algn="ctr"/>
            <a:r>
              <a:rPr lang="cs-CZ" sz="2000" dirty="0">
                <a:solidFill>
                  <a:schemeClr val="bg1"/>
                </a:solidFill>
                <a:effectLst>
                  <a:outerShdw blurRad="38100" dist="38100" dir="2700000" algn="tl">
                    <a:srgbClr val="000000">
                      <a:alpha val="43137"/>
                    </a:srgbClr>
                  </a:outerShdw>
                </a:effectLst>
                <a:latin typeface="+mj-lt"/>
              </a:rPr>
              <a:t>Single </a:t>
            </a:r>
            <a:r>
              <a:rPr lang="cs-CZ" sz="2000" dirty="0" err="1">
                <a:solidFill>
                  <a:schemeClr val="bg1"/>
                </a:solidFill>
                <a:effectLst>
                  <a:outerShdw blurRad="38100" dist="38100" dir="2700000" algn="tl">
                    <a:srgbClr val="000000">
                      <a:alpha val="43137"/>
                    </a:srgbClr>
                  </a:outerShdw>
                </a:effectLst>
                <a:latin typeface="+mj-lt"/>
              </a:rPr>
              <a:t>villa</a:t>
            </a:r>
            <a:endParaRPr lang="en-GB" sz="2000" dirty="0">
              <a:solidFill>
                <a:schemeClr val="bg1"/>
              </a:solidFill>
              <a:effectLst>
                <a:outerShdw blurRad="38100" dist="38100" dir="2700000" algn="tl">
                  <a:srgbClr val="000000">
                    <a:alpha val="43137"/>
                  </a:srgbClr>
                </a:outerShdw>
              </a:effectLst>
              <a:latin typeface="+mj-lt"/>
            </a:endParaRPr>
          </a:p>
        </p:txBody>
      </p:sp>
      <p:sp>
        <p:nvSpPr>
          <p:cNvPr id="52" name="TextovéPole 51">
            <a:extLst>
              <a:ext uri="{FF2B5EF4-FFF2-40B4-BE49-F238E27FC236}">
                <a16:creationId xmlns:a16="http://schemas.microsoft.com/office/drawing/2014/main" id="{76B069C0-1AB0-4A57-B637-FB92223A1932}"/>
              </a:ext>
            </a:extLst>
          </p:cNvPr>
          <p:cNvSpPr txBox="1"/>
          <p:nvPr/>
        </p:nvSpPr>
        <p:spPr>
          <a:xfrm>
            <a:off x="4758579" y="3063992"/>
            <a:ext cx="2674842" cy="707886"/>
          </a:xfrm>
          <a:prstGeom prst="rect">
            <a:avLst/>
          </a:prstGeom>
          <a:noFill/>
        </p:spPr>
        <p:txBody>
          <a:bodyPr wrap="square" rtlCol="0">
            <a:spAutoFit/>
          </a:bodyPr>
          <a:lstStyle>
            <a:defPPr>
              <a:defRPr lang="cs-CZ"/>
            </a:defPPr>
            <a:lvl1pPr algn="ctr">
              <a:defRPr sz="2400">
                <a:solidFill>
                  <a:srgbClr val="191919"/>
                </a:solidFill>
                <a:latin typeface="+mj-lt"/>
              </a:defRPr>
            </a:lvl1pPr>
          </a:lstStyle>
          <a:p>
            <a:r>
              <a:rPr lang="cs-CZ" sz="2000" dirty="0">
                <a:solidFill>
                  <a:schemeClr val="bg1"/>
                </a:solidFill>
                <a:effectLst>
                  <a:outerShdw blurRad="38100" dist="38100" dir="2700000" algn="tl">
                    <a:srgbClr val="000000">
                      <a:alpha val="43137"/>
                    </a:srgbClr>
                  </a:outerShdw>
                </a:effectLst>
              </a:rPr>
              <a:t>Smaller MDU or office bui</a:t>
            </a:r>
            <a:r>
              <a:rPr lang="en-US" sz="2000" dirty="0" err="1">
                <a:solidFill>
                  <a:schemeClr val="bg1"/>
                </a:solidFill>
                <a:effectLst>
                  <a:outerShdw blurRad="38100" dist="38100" dir="2700000" algn="tl">
                    <a:srgbClr val="000000">
                      <a:alpha val="43137"/>
                    </a:srgbClr>
                  </a:outerShdw>
                </a:effectLst>
              </a:rPr>
              <a:t>lding</a:t>
            </a:r>
            <a:endParaRPr lang="en-GB" sz="2000" dirty="0">
              <a:solidFill>
                <a:schemeClr val="bg1"/>
              </a:solidFill>
              <a:effectLst>
                <a:outerShdw blurRad="38100" dist="38100" dir="2700000" algn="tl">
                  <a:srgbClr val="000000">
                    <a:alpha val="43137"/>
                  </a:srgbClr>
                </a:outerShdw>
              </a:effectLst>
            </a:endParaRPr>
          </a:p>
        </p:txBody>
      </p:sp>
      <p:sp>
        <p:nvSpPr>
          <p:cNvPr id="53" name="TextovéPole 52">
            <a:extLst>
              <a:ext uri="{FF2B5EF4-FFF2-40B4-BE49-F238E27FC236}">
                <a16:creationId xmlns:a16="http://schemas.microsoft.com/office/drawing/2014/main" id="{2D1B921A-EE5D-4A53-93AC-EB4FA3BA1BE1}"/>
              </a:ext>
            </a:extLst>
          </p:cNvPr>
          <p:cNvSpPr txBox="1"/>
          <p:nvPr/>
        </p:nvSpPr>
        <p:spPr>
          <a:xfrm>
            <a:off x="8564196" y="1759014"/>
            <a:ext cx="2567505" cy="707886"/>
          </a:xfrm>
          <a:prstGeom prst="rect">
            <a:avLst/>
          </a:prstGeom>
          <a:noFill/>
        </p:spPr>
        <p:txBody>
          <a:bodyPr wrap="square" rtlCol="0">
            <a:spAutoFit/>
          </a:bodyPr>
          <a:lstStyle>
            <a:defPPr>
              <a:defRPr lang="cs-CZ"/>
            </a:defPPr>
            <a:lvl1pPr algn="ctr">
              <a:defRPr sz="2400">
                <a:solidFill>
                  <a:srgbClr val="191919"/>
                </a:solidFill>
                <a:latin typeface="+mj-lt"/>
              </a:defRPr>
            </a:lvl1pPr>
          </a:lstStyle>
          <a:p>
            <a:r>
              <a:rPr lang="cs-CZ" sz="2000" dirty="0">
                <a:solidFill>
                  <a:schemeClr val="bg1"/>
                </a:solidFill>
                <a:effectLst>
                  <a:outerShdw blurRad="38100" dist="38100" dir="2700000" algn="tl">
                    <a:srgbClr val="000000">
                      <a:alpha val="43137"/>
                    </a:srgbClr>
                  </a:outerShdw>
                </a:effectLst>
              </a:rPr>
              <a:t>Large MDU or office buil</a:t>
            </a:r>
            <a:r>
              <a:rPr lang="en-US" sz="2000" dirty="0">
                <a:solidFill>
                  <a:schemeClr val="bg1"/>
                </a:solidFill>
                <a:effectLst>
                  <a:outerShdw blurRad="38100" dist="38100" dir="2700000" algn="tl">
                    <a:srgbClr val="000000">
                      <a:alpha val="43137"/>
                    </a:srgbClr>
                  </a:outerShdw>
                </a:effectLst>
              </a:rPr>
              <a:t>ding</a:t>
            </a:r>
            <a:endParaRPr lang="en-GB" sz="2000" dirty="0">
              <a:solidFill>
                <a:schemeClr val="bg1"/>
              </a:solidFill>
              <a:effectLst>
                <a:outerShdw blurRad="38100" dist="38100" dir="2700000" algn="tl">
                  <a:srgbClr val="000000">
                    <a:alpha val="43137"/>
                  </a:srgbClr>
                </a:outerShdw>
              </a:effectLst>
            </a:endParaRPr>
          </a:p>
        </p:txBody>
      </p:sp>
      <p:grpSp>
        <p:nvGrpSpPr>
          <p:cNvPr id="55" name="Skupina 54">
            <a:extLst>
              <a:ext uri="{FF2B5EF4-FFF2-40B4-BE49-F238E27FC236}">
                <a16:creationId xmlns:a16="http://schemas.microsoft.com/office/drawing/2014/main" id="{DFC21F7F-3FFE-4C1B-A98E-A039C62AC4A4}"/>
              </a:ext>
            </a:extLst>
          </p:cNvPr>
          <p:cNvGrpSpPr/>
          <p:nvPr/>
        </p:nvGrpSpPr>
        <p:grpSpPr>
          <a:xfrm>
            <a:off x="4140879" y="3771878"/>
            <a:ext cx="3919999" cy="3024000"/>
            <a:chOff x="4140879" y="3771878"/>
            <a:chExt cx="3919999" cy="3024000"/>
          </a:xfrm>
        </p:grpSpPr>
        <p:pic>
          <p:nvPicPr>
            <p:cNvPr id="64" name="Obrázek 63" descr="Obsah obrázku interiér, vsedě, monitor, počítač&#10;&#10;Popis byl vytvořen automaticky">
              <a:extLst>
                <a:ext uri="{FF2B5EF4-FFF2-40B4-BE49-F238E27FC236}">
                  <a16:creationId xmlns:a16="http://schemas.microsoft.com/office/drawing/2014/main" id="{50A698E9-4B09-4C8A-9A96-F461190CD79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40879" y="3771878"/>
              <a:ext cx="3919999" cy="3024000"/>
            </a:xfrm>
            <a:prstGeom prst="rect">
              <a:avLst/>
            </a:prstGeom>
          </p:spPr>
        </p:pic>
        <p:pic>
          <p:nvPicPr>
            <p:cNvPr id="65" name="Obrázek 64">
              <a:extLst>
                <a:ext uri="{FF2B5EF4-FFF2-40B4-BE49-F238E27FC236}">
                  <a16:creationId xmlns:a16="http://schemas.microsoft.com/office/drawing/2014/main" id="{3472871B-E0E8-4718-8E72-413E69254F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35683" y="4659731"/>
              <a:ext cx="319200" cy="72000"/>
            </a:xfrm>
            <a:prstGeom prst="rect">
              <a:avLst/>
            </a:prstGeom>
            <a:ln>
              <a:noFill/>
            </a:ln>
            <a:effectLst>
              <a:softEdge rad="12700"/>
            </a:effectLst>
          </p:spPr>
        </p:pic>
      </p:grpSp>
      <p:grpSp>
        <p:nvGrpSpPr>
          <p:cNvPr id="66" name="Skupina 65">
            <a:extLst>
              <a:ext uri="{FF2B5EF4-FFF2-40B4-BE49-F238E27FC236}">
                <a16:creationId xmlns:a16="http://schemas.microsoft.com/office/drawing/2014/main" id="{ABCCCC99-1110-4DE7-B8FC-C7D419FFE814}"/>
              </a:ext>
            </a:extLst>
          </p:cNvPr>
          <p:cNvGrpSpPr/>
          <p:nvPr/>
        </p:nvGrpSpPr>
        <p:grpSpPr>
          <a:xfrm>
            <a:off x="8564196" y="2227098"/>
            <a:ext cx="2514458" cy="3592083"/>
            <a:chOff x="8564196" y="2227098"/>
            <a:chExt cx="2514458" cy="3592083"/>
          </a:xfrm>
        </p:grpSpPr>
        <p:pic>
          <p:nvPicPr>
            <p:cNvPr id="67" name="Obrázek 66" descr="Obsah obrázku vsedě, parkování, tmavé, fotka&#10;&#10;Popis byl vytvořen automaticky">
              <a:extLst>
                <a:ext uri="{FF2B5EF4-FFF2-40B4-BE49-F238E27FC236}">
                  <a16:creationId xmlns:a16="http://schemas.microsoft.com/office/drawing/2014/main" id="{C646CCBF-AB12-43A0-A571-C88298FF4D0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564196" y="2227098"/>
              <a:ext cx="2514458" cy="3592083"/>
            </a:xfrm>
            <a:prstGeom prst="rect">
              <a:avLst/>
            </a:prstGeom>
          </p:spPr>
        </p:pic>
        <p:pic>
          <p:nvPicPr>
            <p:cNvPr id="68" name="Obrázek 67">
              <a:extLst>
                <a:ext uri="{FF2B5EF4-FFF2-40B4-BE49-F238E27FC236}">
                  <a16:creationId xmlns:a16="http://schemas.microsoft.com/office/drawing/2014/main" id="{675EDCD1-64FF-4054-8AE3-57D326EC31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77640" y="3431157"/>
              <a:ext cx="319200" cy="72000"/>
            </a:xfrm>
            <a:prstGeom prst="rect">
              <a:avLst/>
            </a:prstGeom>
            <a:ln>
              <a:noFill/>
            </a:ln>
            <a:effectLst>
              <a:softEdge rad="12700"/>
            </a:effectLst>
          </p:spPr>
        </p:pic>
      </p:grpSp>
      <p:grpSp>
        <p:nvGrpSpPr>
          <p:cNvPr id="69" name="Skupina 68">
            <a:extLst>
              <a:ext uri="{FF2B5EF4-FFF2-40B4-BE49-F238E27FC236}">
                <a16:creationId xmlns:a16="http://schemas.microsoft.com/office/drawing/2014/main" id="{7946CC3A-6C84-4DF2-B7C3-BEBD38D0686B}"/>
              </a:ext>
            </a:extLst>
          </p:cNvPr>
          <p:cNvGrpSpPr/>
          <p:nvPr/>
        </p:nvGrpSpPr>
        <p:grpSpPr>
          <a:xfrm>
            <a:off x="1815438" y="3293678"/>
            <a:ext cx="1449757" cy="1458921"/>
            <a:chOff x="1815438" y="3293678"/>
            <a:chExt cx="1449757" cy="1458921"/>
          </a:xfrm>
        </p:grpSpPr>
        <p:grpSp>
          <p:nvGrpSpPr>
            <p:cNvPr id="70" name="Skupina 69">
              <a:extLst>
                <a:ext uri="{FF2B5EF4-FFF2-40B4-BE49-F238E27FC236}">
                  <a16:creationId xmlns:a16="http://schemas.microsoft.com/office/drawing/2014/main" id="{A69287D6-4A6C-4A9B-AB77-199FAA96D1E2}"/>
                </a:ext>
              </a:extLst>
            </p:cNvPr>
            <p:cNvGrpSpPr/>
            <p:nvPr/>
          </p:nvGrpSpPr>
          <p:grpSpPr>
            <a:xfrm>
              <a:off x="1815438" y="3293678"/>
              <a:ext cx="1449757" cy="1458921"/>
              <a:chOff x="1815438" y="3293678"/>
              <a:chExt cx="1449757" cy="1458921"/>
            </a:xfrm>
          </p:grpSpPr>
          <p:pic>
            <p:nvPicPr>
              <p:cNvPr id="72" name="Obrázek 71" descr="Obsah obrázku monitor, vsedě, fotka, obrazovka&#10;&#10;Popis byl vytvořen automaticky">
                <a:extLst>
                  <a:ext uri="{FF2B5EF4-FFF2-40B4-BE49-F238E27FC236}">
                    <a16:creationId xmlns:a16="http://schemas.microsoft.com/office/drawing/2014/main" id="{498ED502-3E13-48EB-8C3B-78799E51764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15438" y="3293678"/>
                <a:ext cx="1449757" cy="1458921"/>
              </a:xfrm>
              <a:prstGeom prst="rect">
                <a:avLst/>
              </a:prstGeom>
            </p:spPr>
          </p:pic>
          <p:pic>
            <p:nvPicPr>
              <p:cNvPr id="73" name="Obrázek 72">
                <a:extLst>
                  <a:ext uri="{FF2B5EF4-FFF2-40B4-BE49-F238E27FC236}">
                    <a16:creationId xmlns:a16="http://schemas.microsoft.com/office/drawing/2014/main" id="{294E87E8-8C73-4351-8C16-8A12820C57DB}"/>
                  </a:ext>
                </a:extLst>
              </p:cNvPr>
              <p:cNvPicPr>
                <a:picLocks noChangeAspect="1"/>
              </p:cNvPicPr>
              <p:nvPr/>
            </p:nvPicPr>
            <p:blipFill>
              <a:blip r:embed="rId10"/>
              <a:stretch>
                <a:fillRect/>
              </a:stretch>
            </p:blipFill>
            <p:spPr>
              <a:xfrm>
                <a:off x="2247107" y="4296813"/>
                <a:ext cx="411471" cy="127589"/>
              </a:xfrm>
              <a:prstGeom prst="rect">
                <a:avLst/>
              </a:prstGeom>
            </p:spPr>
          </p:pic>
        </p:grpSp>
        <p:sp>
          <p:nvSpPr>
            <p:cNvPr id="71" name="TextovéPole 70">
              <a:extLst>
                <a:ext uri="{FF2B5EF4-FFF2-40B4-BE49-F238E27FC236}">
                  <a16:creationId xmlns:a16="http://schemas.microsoft.com/office/drawing/2014/main" id="{08F1CFE1-7D6E-4815-A13A-238B3D66B4C9}"/>
                </a:ext>
              </a:extLst>
            </p:cNvPr>
            <p:cNvSpPr txBox="1"/>
            <p:nvPr/>
          </p:nvSpPr>
          <p:spPr>
            <a:xfrm>
              <a:off x="2198330" y="4275968"/>
              <a:ext cx="776378" cy="161583"/>
            </a:xfrm>
            <a:prstGeom prst="rect">
              <a:avLst/>
            </a:prstGeom>
            <a:noFill/>
          </p:spPr>
          <p:txBody>
            <a:bodyPr wrap="square" rtlCol="0">
              <a:spAutoFit/>
            </a:bodyPr>
            <a:lstStyle/>
            <a:p>
              <a:r>
                <a:rPr lang="cs-CZ" sz="450" dirty="0">
                  <a:solidFill>
                    <a:srgbClr val="606060"/>
                  </a:solidFill>
                  <a:latin typeface="Verdana Pro" panose="020B0604020202020204" pitchFamily="34" charset="0"/>
                </a:rPr>
                <a:t>JOHNSON</a:t>
              </a:r>
              <a:endParaRPr lang="en-GB" sz="450" dirty="0">
                <a:solidFill>
                  <a:srgbClr val="606060"/>
                </a:solidFill>
                <a:latin typeface="Verdana Pro" panose="020B0604020202020204" pitchFamily="34" charset="0"/>
              </a:endParaRPr>
            </a:p>
          </p:txBody>
        </p:sp>
      </p:grpSp>
    </p:spTree>
    <p:extLst>
      <p:ext uri="{BB962C8B-B14F-4D97-AF65-F5344CB8AC3E}">
        <p14:creationId xmlns:p14="http://schemas.microsoft.com/office/powerpoint/2010/main" val="26347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6"/>
                                        </p:tgtEl>
                                        <p:attrNameLst>
                                          <p:attrName>style.opacity</p:attrName>
                                        </p:attrNameLst>
                                      </p:cBhvr>
                                      <p:to>
                                        <p:strVal val="0.25"/>
                                      </p:to>
                                    </p:set>
                                    <p:animEffect filter="image" prLst="opacity: 0.25">
                                      <p:cBhvr rctx="IE">
                                        <p:cTn id="7" dur="indefinite"/>
                                        <p:tgtEl>
                                          <p:spTgt spid="36"/>
                                        </p:tgtEl>
                                      </p:cBhvr>
                                    </p:animEffect>
                                  </p:childTnLst>
                                </p:cTn>
                              </p:par>
                            </p:childTnLst>
                          </p:cTn>
                        </p:par>
                        <p:par>
                          <p:cTn id="8" fill="hold">
                            <p:stCondLst>
                              <p:cond delay="0"/>
                            </p:stCondLst>
                            <p:childTnLst>
                              <p:par>
                                <p:cTn id="9" presetID="31"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p:cTn id="11" dur="1000" fill="hold"/>
                                        <p:tgtEl>
                                          <p:spTgt spid="69"/>
                                        </p:tgtEl>
                                        <p:attrNameLst>
                                          <p:attrName>ppt_w</p:attrName>
                                        </p:attrNameLst>
                                      </p:cBhvr>
                                      <p:tavLst>
                                        <p:tav tm="0">
                                          <p:val>
                                            <p:fltVal val="0"/>
                                          </p:val>
                                        </p:tav>
                                        <p:tav tm="100000">
                                          <p:val>
                                            <p:strVal val="#ppt_w"/>
                                          </p:val>
                                        </p:tav>
                                      </p:tavLst>
                                    </p:anim>
                                    <p:anim calcmode="lin" valueType="num">
                                      <p:cBhvr>
                                        <p:cTn id="12" dur="1000" fill="hold"/>
                                        <p:tgtEl>
                                          <p:spTgt spid="69"/>
                                        </p:tgtEl>
                                        <p:attrNameLst>
                                          <p:attrName>ppt_h</p:attrName>
                                        </p:attrNameLst>
                                      </p:cBhvr>
                                      <p:tavLst>
                                        <p:tav tm="0">
                                          <p:val>
                                            <p:fltVal val="0"/>
                                          </p:val>
                                        </p:tav>
                                        <p:tav tm="100000">
                                          <p:val>
                                            <p:strVal val="#ppt_h"/>
                                          </p:val>
                                        </p:tav>
                                      </p:tavLst>
                                    </p:anim>
                                    <p:anim calcmode="lin" valueType="num">
                                      <p:cBhvr>
                                        <p:cTn id="13" dur="1000" fill="hold"/>
                                        <p:tgtEl>
                                          <p:spTgt spid="69"/>
                                        </p:tgtEl>
                                        <p:attrNameLst>
                                          <p:attrName>style.rotation</p:attrName>
                                        </p:attrNameLst>
                                      </p:cBhvr>
                                      <p:tavLst>
                                        <p:tav tm="0">
                                          <p:val>
                                            <p:fltVal val="90"/>
                                          </p:val>
                                        </p:tav>
                                        <p:tav tm="100000">
                                          <p:val>
                                            <p:fltVal val="0"/>
                                          </p:val>
                                        </p:tav>
                                      </p:tavLst>
                                    </p:anim>
                                    <p:animEffect transition="in" filter="fade">
                                      <p:cBhvr>
                                        <p:cTn id="14" dur="10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p:cTn id="18" dur="indefinite"/>
                                        <p:tgtEl>
                                          <p:spTgt spid="48"/>
                                        </p:tgtEl>
                                        <p:attrNameLst>
                                          <p:attrName>style.opacity</p:attrName>
                                        </p:attrNameLst>
                                      </p:cBhvr>
                                      <p:to>
                                        <p:strVal val="0.5"/>
                                      </p:to>
                                    </p:set>
                                    <p:animEffect filter="image" prLst="opacity: 0.5">
                                      <p:cBhvr rctx="IE">
                                        <p:cTn id="19" dur="indefinite"/>
                                        <p:tgtEl>
                                          <p:spTgt spid="48"/>
                                        </p:tgtEl>
                                      </p:cBhvr>
                                    </p:animEffect>
                                  </p:childTnLst>
                                </p:cTn>
                              </p:par>
                            </p:childTnLst>
                          </p:cTn>
                        </p:par>
                        <p:par>
                          <p:cTn id="20" fill="hold">
                            <p:stCondLst>
                              <p:cond delay="0"/>
                            </p:stCondLst>
                            <p:childTnLst>
                              <p:par>
                                <p:cTn id="21" presetID="31"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p:cTn id="23" dur="1000" fill="hold"/>
                                        <p:tgtEl>
                                          <p:spTgt spid="55"/>
                                        </p:tgtEl>
                                        <p:attrNameLst>
                                          <p:attrName>ppt_w</p:attrName>
                                        </p:attrNameLst>
                                      </p:cBhvr>
                                      <p:tavLst>
                                        <p:tav tm="0">
                                          <p:val>
                                            <p:fltVal val="0"/>
                                          </p:val>
                                        </p:tav>
                                        <p:tav tm="100000">
                                          <p:val>
                                            <p:strVal val="#ppt_w"/>
                                          </p:val>
                                        </p:tav>
                                      </p:tavLst>
                                    </p:anim>
                                    <p:anim calcmode="lin" valueType="num">
                                      <p:cBhvr>
                                        <p:cTn id="24" dur="1000" fill="hold"/>
                                        <p:tgtEl>
                                          <p:spTgt spid="55"/>
                                        </p:tgtEl>
                                        <p:attrNameLst>
                                          <p:attrName>ppt_h</p:attrName>
                                        </p:attrNameLst>
                                      </p:cBhvr>
                                      <p:tavLst>
                                        <p:tav tm="0">
                                          <p:val>
                                            <p:fltVal val="0"/>
                                          </p:val>
                                        </p:tav>
                                        <p:tav tm="100000">
                                          <p:val>
                                            <p:strVal val="#ppt_h"/>
                                          </p:val>
                                        </p:tav>
                                      </p:tavLst>
                                    </p:anim>
                                    <p:anim calcmode="lin" valueType="num">
                                      <p:cBhvr>
                                        <p:cTn id="25" dur="1000" fill="hold"/>
                                        <p:tgtEl>
                                          <p:spTgt spid="55"/>
                                        </p:tgtEl>
                                        <p:attrNameLst>
                                          <p:attrName>style.rotation</p:attrName>
                                        </p:attrNameLst>
                                      </p:cBhvr>
                                      <p:tavLst>
                                        <p:tav tm="0">
                                          <p:val>
                                            <p:fltVal val="90"/>
                                          </p:val>
                                        </p:tav>
                                        <p:tav tm="100000">
                                          <p:val>
                                            <p:fltVal val="0"/>
                                          </p:val>
                                        </p:tav>
                                      </p:tavLst>
                                    </p:anim>
                                    <p:animEffect transition="in" filter="fade">
                                      <p:cBhvr>
                                        <p:cTn id="26" dur="10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50"/>
                                        </p:tgtEl>
                                        <p:attrNameLst>
                                          <p:attrName>style.opacity</p:attrName>
                                        </p:attrNameLst>
                                      </p:cBhvr>
                                      <p:to>
                                        <p:strVal val="0.5"/>
                                      </p:to>
                                    </p:set>
                                    <p:animEffect filter="image" prLst="opacity: 0.5">
                                      <p:cBhvr rctx="IE">
                                        <p:cTn id="31" dur="indefinite"/>
                                        <p:tgtEl>
                                          <p:spTgt spid="50"/>
                                        </p:tgtEl>
                                      </p:cBhvr>
                                    </p:animEffect>
                                  </p:childTnLst>
                                </p:cTn>
                              </p:par>
                            </p:childTnLst>
                          </p:cTn>
                        </p:par>
                        <p:par>
                          <p:cTn id="32" fill="hold">
                            <p:stCondLst>
                              <p:cond delay="0"/>
                            </p:stCondLst>
                            <p:childTnLst>
                              <p:par>
                                <p:cTn id="33" presetID="31" presetClass="entr" presetSubtype="0"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p:cTn id="35" dur="1000" fill="hold"/>
                                        <p:tgtEl>
                                          <p:spTgt spid="66"/>
                                        </p:tgtEl>
                                        <p:attrNameLst>
                                          <p:attrName>ppt_w</p:attrName>
                                        </p:attrNameLst>
                                      </p:cBhvr>
                                      <p:tavLst>
                                        <p:tav tm="0">
                                          <p:val>
                                            <p:fltVal val="0"/>
                                          </p:val>
                                        </p:tav>
                                        <p:tav tm="100000">
                                          <p:val>
                                            <p:strVal val="#ppt_w"/>
                                          </p:val>
                                        </p:tav>
                                      </p:tavLst>
                                    </p:anim>
                                    <p:anim calcmode="lin" valueType="num">
                                      <p:cBhvr>
                                        <p:cTn id="36" dur="1000" fill="hold"/>
                                        <p:tgtEl>
                                          <p:spTgt spid="66"/>
                                        </p:tgtEl>
                                        <p:attrNameLst>
                                          <p:attrName>ppt_h</p:attrName>
                                        </p:attrNameLst>
                                      </p:cBhvr>
                                      <p:tavLst>
                                        <p:tav tm="0">
                                          <p:val>
                                            <p:fltVal val="0"/>
                                          </p:val>
                                        </p:tav>
                                        <p:tav tm="100000">
                                          <p:val>
                                            <p:strVal val="#ppt_h"/>
                                          </p:val>
                                        </p:tav>
                                      </p:tavLst>
                                    </p:anim>
                                    <p:anim calcmode="lin" valueType="num">
                                      <p:cBhvr>
                                        <p:cTn id="37" dur="1000" fill="hold"/>
                                        <p:tgtEl>
                                          <p:spTgt spid="66"/>
                                        </p:tgtEl>
                                        <p:attrNameLst>
                                          <p:attrName>style.rotation</p:attrName>
                                        </p:attrNameLst>
                                      </p:cBhvr>
                                      <p:tavLst>
                                        <p:tav tm="0">
                                          <p:val>
                                            <p:fltVal val="90"/>
                                          </p:val>
                                        </p:tav>
                                        <p:tav tm="100000">
                                          <p:val>
                                            <p:fltVal val="0"/>
                                          </p:val>
                                        </p:tav>
                                      </p:tavLst>
                                    </p:anim>
                                    <p:animEffect transition="in" filter="fade">
                                      <p:cBhvr>
                                        <p:cTn id="38"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145A68AA-7086-4991-969B-D39F3F6795EC}"/>
              </a:ext>
            </a:extLst>
          </p:cNvPr>
          <p:cNvSpPr txBox="1"/>
          <p:nvPr/>
        </p:nvSpPr>
        <p:spPr>
          <a:xfrm>
            <a:off x="1238139" y="4701514"/>
            <a:ext cx="9715722" cy="1595565"/>
          </a:xfrm>
          <a:prstGeom prst="rect">
            <a:avLst/>
          </a:prstGeom>
          <a:noFill/>
        </p:spPr>
        <p:txBody>
          <a:bodyPr wrap="square" rtlCol="0">
            <a:spAutoFit/>
          </a:bodyPr>
          <a:lstStyle/>
          <a:p>
            <a:pPr indent="0" algn="ctr">
              <a:lnSpc>
                <a:spcPct val="120000"/>
              </a:lnSpc>
              <a:defRPr/>
            </a:pPr>
            <a:r>
              <a:rPr lang="en-US" sz="2800" i="1" dirty="0">
                <a:solidFill>
                  <a:srgbClr val="05375D"/>
                </a:solidFill>
              </a:rPr>
              <a:t>“For high-end office and residential buildings customers request an even better and more luxurious intercom.</a:t>
            </a:r>
            <a:br>
              <a:rPr lang="en-US" sz="2800" i="1" dirty="0">
                <a:solidFill>
                  <a:srgbClr val="05375D"/>
                </a:solidFill>
              </a:rPr>
            </a:br>
            <a:r>
              <a:rPr lang="cs-CZ" sz="2800" b="1" i="1" dirty="0">
                <a:solidFill>
                  <a:srgbClr val="05375D"/>
                </a:solidFill>
              </a:rPr>
              <a:t>O</a:t>
            </a:r>
            <a:r>
              <a:rPr lang="en-US" sz="2800" b="1" i="1" dirty="0">
                <a:solidFill>
                  <a:srgbClr val="05375D"/>
                </a:solidFill>
              </a:rPr>
              <a:t>ne with large touch display!“</a:t>
            </a:r>
          </a:p>
        </p:txBody>
      </p:sp>
      <p:pic>
        <p:nvPicPr>
          <p:cNvPr id="16" name="Zástupný symbol obrázku 15" descr="Obsah obrázku středisko, několik&#10;&#10;Popis byl vytvořen automaticky">
            <a:extLst>
              <a:ext uri="{FF2B5EF4-FFF2-40B4-BE49-F238E27FC236}">
                <a16:creationId xmlns:a16="http://schemas.microsoft.com/office/drawing/2014/main" id="{5B5459DD-8227-44CB-AF60-A878B4667D3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1774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f 10">
            <a:extLst>
              <a:ext uri="{FF2B5EF4-FFF2-40B4-BE49-F238E27FC236}">
                <a16:creationId xmlns:a16="http://schemas.microsoft.com/office/drawing/2014/main" id="{1B2CFB8E-B5B5-4FA4-9290-B8F8B5BD6072}"/>
              </a:ext>
            </a:extLst>
          </p:cNvPr>
          <p:cNvGraphicFramePr/>
          <p:nvPr>
            <p:extLst>
              <p:ext uri="{D42A27DB-BD31-4B8C-83A1-F6EECF244321}">
                <p14:modId xmlns:p14="http://schemas.microsoft.com/office/powerpoint/2010/main" val="953019832"/>
              </p:ext>
            </p:extLst>
          </p:nvPr>
        </p:nvGraphicFramePr>
        <p:xfrm>
          <a:off x="999390" y="1439333"/>
          <a:ext cx="1042125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2" name="Obdélník: se zakulacenými rohy 11">
            <a:extLst>
              <a:ext uri="{FF2B5EF4-FFF2-40B4-BE49-F238E27FC236}">
                <a16:creationId xmlns:a16="http://schemas.microsoft.com/office/drawing/2014/main" id="{23DDCA91-3FCC-4CC1-875B-0AE499049C4F}"/>
              </a:ext>
            </a:extLst>
          </p:cNvPr>
          <p:cNvSpPr/>
          <p:nvPr/>
        </p:nvSpPr>
        <p:spPr>
          <a:xfrm>
            <a:off x="2156806" y="2075543"/>
            <a:ext cx="2307771" cy="3149600"/>
          </a:xfrm>
          <a:prstGeom prst="roundRect">
            <a:avLst/>
          </a:prstGeom>
          <a:solidFill>
            <a:schemeClr val="accent4">
              <a:lumMod val="7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délník: se zakulacenými rohy 12">
            <a:extLst>
              <a:ext uri="{FF2B5EF4-FFF2-40B4-BE49-F238E27FC236}">
                <a16:creationId xmlns:a16="http://schemas.microsoft.com/office/drawing/2014/main" id="{2A4322E8-2CE9-4180-8EB9-140E6F425D61}"/>
              </a:ext>
            </a:extLst>
          </p:cNvPr>
          <p:cNvSpPr/>
          <p:nvPr/>
        </p:nvSpPr>
        <p:spPr>
          <a:xfrm>
            <a:off x="9667164" y="3954162"/>
            <a:ext cx="1654629" cy="1270980"/>
          </a:xfrm>
          <a:prstGeom prst="round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
            <a:extLst>
              <a:ext uri="{FF2B5EF4-FFF2-40B4-BE49-F238E27FC236}">
                <a16:creationId xmlns:a16="http://schemas.microsoft.com/office/drawing/2014/main" id="{0F53A391-E2A9-40D6-A89B-B70938C5EE88}"/>
              </a:ext>
            </a:extLst>
          </p:cNvPr>
          <p:cNvSpPr txBox="1"/>
          <p:nvPr/>
        </p:nvSpPr>
        <p:spPr>
          <a:xfrm>
            <a:off x="899221" y="447565"/>
            <a:ext cx="9903897" cy="1311128"/>
          </a:xfrm>
          <a:prstGeom prst="rect">
            <a:avLst/>
          </a:prstGeom>
          <a:noFill/>
        </p:spPr>
        <p:txBody>
          <a:bodyPr wrap="square" rtlCol="0">
            <a:spAutoFit/>
          </a:bodyPr>
          <a:lstStyle/>
          <a:p>
            <a:pPr>
              <a:lnSpc>
                <a:spcPct val="90000"/>
              </a:lnSpc>
            </a:pPr>
            <a:r>
              <a:rPr lang="cs-CZ" sz="4400" b="1" dirty="0">
                <a:solidFill>
                  <a:schemeClr val="tx2"/>
                </a:solidFill>
                <a:latin typeface="+mj-lt"/>
              </a:rPr>
              <a:t>What exactly</a:t>
            </a:r>
            <a:r>
              <a:rPr lang="en-US" sz="4400" b="1" dirty="0">
                <a:solidFill>
                  <a:schemeClr val="tx2"/>
                </a:solidFill>
                <a:latin typeface="+mj-lt"/>
              </a:rPr>
              <a:t> do</a:t>
            </a:r>
            <a:r>
              <a:rPr lang="cs-CZ" sz="4400" b="1" dirty="0">
                <a:solidFill>
                  <a:schemeClr val="tx2"/>
                </a:solidFill>
                <a:latin typeface="+mj-lt"/>
              </a:rPr>
              <a:t> customers want?</a:t>
            </a:r>
          </a:p>
          <a:p>
            <a:pPr>
              <a:lnSpc>
                <a:spcPct val="90000"/>
              </a:lnSpc>
            </a:pPr>
            <a:endParaRPr lang="cs-CZ" sz="4400" b="1" dirty="0">
              <a:solidFill>
                <a:schemeClr val="tx2"/>
              </a:solidFill>
              <a:latin typeface="+mj-lt"/>
            </a:endParaRPr>
          </a:p>
        </p:txBody>
      </p:sp>
    </p:spTree>
    <p:extLst>
      <p:ext uri="{BB962C8B-B14F-4D97-AF65-F5344CB8AC3E}">
        <p14:creationId xmlns:p14="http://schemas.microsoft.com/office/powerpoint/2010/main" val="7470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39322" y="5479335"/>
            <a:ext cx="7713339" cy="707886"/>
          </a:xfrm>
          <a:prstGeom prst="rect">
            <a:avLst/>
          </a:prstGeom>
          <a:noFill/>
        </p:spPr>
        <p:txBody>
          <a:bodyPr wrap="square" rtlCol="0">
            <a:spAutoFit/>
          </a:bodyPr>
          <a:lstStyle/>
          <a:p>
            <a:pPr algn="ctr"/>
            <a:r>
              <a:rPr lang="en-US" altLang="cs-CZ" sz="2000" dirty="0">
                <a:solidFill>
                  <a:srgbClr val="05375D"/>
                </a:solidFill>
              </a:rPr>
              <a:t>New flagship intercom </a:t>
            </a:r>
            <a:r>
              <a:rPr lang="cs-CZ" altLang="cs-CZ" sz="2000" dirty="0" err="1">
                <a:solidFill>
                  <a:srgbClr val="05375D"/>
                </a:solidFill>
              </a:rPr>
              <a:t>with</a:t>
            </a:r>
            <a:r>
              <a:rPr lang="cs-CZ" altLang="cs-CZ" sz="2000" dirty="0">
                <a:solidFill>
                  <a:srgbClr val="05375D"/>
                </a:solidFill>
              </a:rPr>
              <a:t> full HD</a:t>
            </a:r>
            <a:r>
              <a:rPr lang="en-US" altLang="cs-CZ" sz="2000" dirty="0">
                <a:solidFill>
                  <a:srgbClr val="05375D"/>
                </a:solidFill>
              </a:rPr>
              <a:t> camera, next generation mobile access technology, and large display in a</a:t>
            </a:r>
            <a:r>
              <a:rPr lang="cs-CZ" altLang="cs-CZ" sz="2000" dirty="0">
                <a:solidFill>
                  <a:srgbClr val="05375D"/>
                </a:solidFill>
              </a:rPr>
              <a:t> sleek design</a:t>
            </a:r>
            <a:r>
              <a:rPr lang="en-US" altLang="cs-CZ" sz="2000" dirty="0">
                <a:solidFill>
                  <a:srgbClr val="05375D"/>
                </a:solidFill>
              </a:rPr>
              <a:t>.</a:t>
            </a:r>
            <a:endParaRPr lang="en-US" sz="2000" b="1" dirty="0">
              <a:solidFill>
                <a:srgbClr val="05375D"/>
              </a:solidFill>
              <a:latin typeface="+mj-lt"/>
            </a:endParaRPr>
          </a:p>
        </p:txBody>
      </p:sp>
      <p:sp>
        <p:nvSpPr>
          <p:cNvPr id="7" name="TextBox 14">
            <a:extLst>
              <a:ext uri="{FF2B5EF4-FFF2-40B4-BE49-F238E27FC236}">
                <a16:creationId xmlns:a16="http://schemas.microsoft.com/office/drawing/2014/main" id="{145A68AA-7086-4991-969B-D39F3F6795EC}"/>
              </a:ext>
            </a:extLst>
          </p:cNvPr>
          <p:cNvSpPr txBox="1"/>
          <p:nvPr/>
        </p:nvSpPr>
        <p:spPr>
          <a:xfrm>
            <a:off x="2379040" y="4643604"/>
            <a:ext cx="7433904" cy="646331"/>
          </a:xfrm>
          <a:prstGeom prst="rect">
            <a:avLst/>
          </a:prstGeom>
          <a:noFill/>
        </p:spPr>
        <p:txBody>
          <a:bodyPr wrap="square" rtlCol="0">
            <a:spAutoFit/>
          </a:bodyPr>
          <a:lstStyle/>
          <a:p>
            <a:pPr indent="0" algn="ctr">
              <a:defRPr/>
            </a:pPr>
            <a:r>
              <a:rPr lang="en-US" altLang="cs-CZ" sz="3600" b="1" dirty="0">
                <a:solidFill>
                  <a:srgbClr val="05375D"/>
                </a:solidFill>
              </a:rPr>
              <a:t>2N</a:t>
            </a:r>
            <a:r>
              <a:rPr lang="cs-CZ" altLang="cs-CZ" sz="3600" b="1" baseline="30000" dirty="0">
                <a:solidFill>
                  <a:srgbClr val="05375D"/>
                </a:solidFill>
              </a:rPr>
              <a:t>®</a:t>
            </a:r>
            <a:r>
              <a:rPr lang="en-US" altLang="cs-CZ" sz="3600" b="1" dirty="0">
                <a:solidFill>
                  <a:srgbClr val="05375D"/>
                </a:solidFill>
              </a:rPr>
              <a:t> </a:t>
            </a:r>
            <a:r>
              <a:rPr lang="cs-CZ" altLang="cs-CZ" sz="3600" b="1" dirty="0">
                <a:solidFill>
                  <a:srgbClr val="05375D"/>
                </a:solidFill>
              </a:rPr>
              <a:t>IP Style</a:t>
            </a:r>
            <a:endParaRPr lang="en-US" sz="3600" b="1" dirty="0">
              <a:solidFill>
                <a:srgbClr val="05375D"/>
              </a:solidFill>
            </a:endParaRPr>
          </a:p>
        </p:txBody>
      </p:sp>
      <p:pic>
        <p:nvPicPr>
          <p:cNvPr id="5" name="Zástupný symbol obrázku 4" descr="Obsah obrázku muž, osoba, oblek, pózování&#10;&#10;Popis byl vytvořen automaticky">
            <a:extLst>
              <a:ext uri="{FF2B5EF4-FFF2-40B4-BE49-F238E27FC236}">
                <a16:creationId xmlns:a16="http://schemas.microsoft.com/office/drawing/2014/main" id="{20607A8A-025C-4D08-9E4A-AC05CEF2B76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80991" y="0"/>
            <a:ext cx="11430000" cy="4368800"/>
          </a:xfrm>
        </p:spPr>
      </p:pic>
    </p:spTree>
    <p:extLst>
      <p:ext uri="{BB962C8B-B14F-4D97-AF65-F5344CB8AC3E}">
        <p14:creationId xmlns:p14="http://schemas.microsoft.com/office/powerpoint/2010/main" val="126141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0030CB1-B1E9-444C-8D5A-F1B7038D6F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TextBox 11"/>
          <p:cNvSpPr txBox="1"/>
          <p:nvPr/>
        </p:nvSpPr>
        <p:spPr>
          <a:xfrm>
            <a:off x="2857892" y="3078134"/>
            <a:ext cx="6476215" cy="701731"/>
          </a:xfrm>
          <a:prstGeom prst="rect">
            <a:avLst/>
          </a:prstGeom>
          <a:noFill/>
        </p:spPr>
        <p:txBody>
          <a:bodyPr wrap="square" rtlCol="0">
            <a:spAutoFit/>
          </a:bodyPr>
          <a:lstStyle/>
          <a:p>
            <a:pPr algn="ctr">
              <a:lnSpc>
                <a:spcPct val="90000"/>
              </a:lnSpc>
            </a:pPr>
            <a:r>
              <a:rPr lang="cs-CZ" sz="4400" b="1" dirty="0" err="1">
                <a:solidFill>
                  <a:schemeClr val="bg1"/>
                </a:solidFill>
                <a:latin typeface="+mj-lt"/>
              </a:rPr>
              <a:t>What</a:t>
            </a:r>
            <a:r>
              <a:rPr lang="cs-CZ" sz="4400" b="1" dirty="0">
                <a:solidFill>
                  <a:schemeClr val="bg1"/>
                </a:solidFill>
                <a:latin typeface="+mj-lt"/>
              </a:rPr>
              <a:t> </a:t>
            </a:r>
            <a:r>
              <a:rPr lang="cs-CZ" sz="4400" b="1" dirty="0" err="1">
                <a:solidFill>
                  <a:schemeClr val="bg1"/>
                </a:solidFill>
                <a:latin typeface="+mj-lt"/>
              </a:rPr>
              <a:t>makes</a:t>
            </a:r>
            <a:r>
              <a:rPr lang="cs-CZ" sz="4400" b="1" dirty="0">
                <a:solidFill>
                  <a:schemeClr val="bg1"/>
                </a:solidFill>
                <a:latin typeface="+mj-lt"/>
              </a:rPr>
              <a:t> </a:t>
            </a:r>
            <a:r>
              <a:rPr lang="cs-CZ" sz="4400" b="1" dirty="0" err="1">
                <a:solidFill>
                  <a:schemeClr val="bg1"/>
                </a:solidFill>
                <a:latin typeface="+mj-lt"/>
              </a:rPr>
              <a:t>it</a:t>
            </a:r>
            <a:r>
              <a:rPr lang="cs-CZ" sz="4400" b="1" dirty="0">
                <a:solidFill>
                  <a:schemeClr val="bg1"/>
                </a:solidFill>
                <a:latin typeface="+mj-lt"/>
              </a:rPr>
              <a:t> </a:t>
            </a:r>
            <a:r>
              <a:rPr lang="cs-CZ" sz="4400" b="1" dirty="0" err="1">
                <a:solidFill>
                  <a:schemeClr val="bg1"/>
                </a:solidFill>
                <a:latin typeface="+mj-lt"/>
              </a:rPr>
              <a:t>unique</a:t>
            </a:r>
            <a:r>
              <a:rPr lang="cs-CZ" sz="4400" b="1" dirty="0">
                <a:solidFill>
                  <a:schemeClr val="bg1"/>
                </a:solidFill>
                <a:latin typeface="+mj-lt"/>
              </a:rPr>
              <a:t>?</a:t>
            </a:r>
            <a:endParaRPr lang="en-US" sz="4400" b="1" dirty="0">
              <a:solidFill>
                <a:schemeClr val="bg1"/>
              </a:solidFill>
              <a:latin typeface="+mj-lt"/>
            </a:endParaRPr>
          </a:p>
        </p:txBody>
      </p:sp>
    </p:spTree>
    <p:extLst>
      <p:ext uri="{BB962C8B-B14F-4D97-AF65-F5344CB8AC3E}">
        <p14:creationId xmlns:p14="http://schemas.microsoft.com/office/powerpoint/2010/main" val="188122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0B9B607-3357-4E64-BCB9-2DC74F642B7E}"/>
              </a:ext>
            </a:extLst>
          </p:cNvPr>
          <p:cNvSpPr>
            <a:spLocks noGrp="1"/>
          </p:cNvSpPr>
          <p:nvPr>
            <p:ph type="body" sz="quarter" idx="11"/>
          </p:nvPr>
        </p:nvSpPr>
        <p:spPr>
          <a:xfrm>
            <a:off x="1430003" y="4592210"/>
            <a:ext cx="9687894" cy="646331"/>
          </a:xfrm>
          <a:noFill/>
        </p:spPr>
        <p:txBody>
          <a:bodyPr wrap="square" rtlCol="0">
            <a:spAutoFit/>
          </a:bodyPr>
          <a:lstStyle/>
          <a:p>
            <a:r>
              <a:rPr lang="en-US" sz="3600" dirty="0">
                <a:solidFill>
                  <a:srgbClr val="05375D"/>
                </a:solidFill>
                <a:latin typeface="+mn-lt"/>
              </a:rPr>
              <a:t>AXIS </a:t>
            </a:r>
            <a:r>
              <a:rPr lang="cs-CZ" sz="3600" dirty="0">
                <a:solidFill>
                  <a:srgbClr val="05375D"/>
                </a:solidFill>
                <a:latin typeface="+mn-lt"/>
              </a:rPr>
              <a:t>ARTPEC-7 chip </a:t>
            </a:r>
            <a:r>
              <a:rPr lang="en-US" sz="3600" dirty="0">
                <a:solidFill>
                  <a:srgbClr val="05375D"/>
                </a:solidFill>
                <a:latin typeface="+mn-lt"/>
              </a:rPr>
              <a:t>at</a:t>
            </a:r>
            <a:r>
              <a:rPr lang="cs-CZ" sz="3600" dirty="0">
                <a:solidFill>
                  <a:srgbClr val="05375D"/>
                </a:solidFill>
                <a:latin typeface="+mn-lt"/>
              </a:rPr>
              <a:t> the heart</a:t>
            </a:r>
            <a:r>
              <a:rPr lang="en-US" sz="3600" dirty="0">
                <a:solidFill>
                  <a:srgbClr val="05375D"/>
                </a:solidFill>
                <a:latin typeface="+mn-lt"/>
              </a:rPr>
              <a:t> of the image</a:t>
            </a:r>
            <a:endParaRPr lang="cs-CZ" sz="3600" dirty="0">
              <a:solidFill>
                <a:srgbClr val="05375D"/>
              </a:solidFill>
              <a:latin typeface="+mn-lt"/>
            </a:endParaRPr>
          </a:p>
        </p:txBody>
      </p:sp>
      <p:sp>
        <p:nvSpPr>
          <p:cNvPr id="7" name="Zástupný text 6">
            <a:extLst>
              <a:ext uri="{FF2B5EF4-FFF2-40B4-BE49-F238E27FC236}">
                <a16:creationId xmlns:a16="http://schemas.microsoft.com/office/drawing/2014/main" id="{34DD437C-A252-43AF-9297-9FECD919763C}"/>
              </a:ext>
            </a:extLst>
          </p:cNvPr>
          <p:cNvSpPr>
            <a:spLocks noGrp="1"/>
          </p:cNvSpPr>
          <p:nvPr>
            <p:ph type="body" sz="quarter" idx="12"/>
          </p:nvPr>
        </p:nvSpPr>
        <p:spPr>
          <a:xfrm>
            <a:off x="2941989" y="5514851"/>
            <a:ext cx="6663923" cy="707886"/>
          </a:xfrm>
          <a:noFill/>
        </p:spPr>
        <p:txBody>
          <a:bodyPr wrap="square" rtlCol="0">
            <a:spAutoFit/>
          </a:bodyPr>
          <a:lstStyle/>
          <a:p>
            <a:r>
              <a:rPr lang="en-US" sz="2000" dirty="0">
                <a:solidFill>
                  <a:srgbClr val="05375D"/>
                </a:solidFill>
              </a:rPr>
              <a:t>Thanks to </a:t>
            </a:r>
            <a:r>
              <a:rPr lang="en-US" sz="2000" dirty="0" err="1">
                <a:solidFill>
                  <a:srgbClr val="05375D"/>
                </a:solidFill>
              </a:rPr>
              <a:t>th</a:t>
            </a:r>
            <a:r>
              <a:rPr lang="cs-CZ" sz="2000" dirty="0">
                <a:solidFill>
                  <a:srgbClr val="05375D"/>
                </a:solidFill>
              </a:rPr>
              <a:t>e Axis</a:t>
            </a:r>
            <a:r>
              <a:rPr lang="en-US" sz="2000" dirty="0">
                <a:solidFill>
                  <a:srgbClr val="05375D"/>
                </a:solidFill>
              </a:rPr>
              <a:t> platform, 2N</a:t>
            </a:r>
            <a:r>
              <a:rPr lang="en-US" sz="2000" baseline="30000" dirty="0">
                <a:solidFill>
                  <a:srgbClr val="05375D"/>
                </a:solidFill>
              </a:rPr>
              <a:t>®</a:t>
            </a:r>
            <a:r>
              <a:rPr lang="en-US" sz="2000" dirty="0">
                <a:solidFill>
                  <a:srgbClr val="05375D"/>
                </a:solidFill>
              </a:rPr>
              <a:t> IP Style defines new standards for video intercoms.</a:t>
            </a:r>
          </a:p>
        </p:txBody>
      </p:sp>
      <p:pic>
        <p:nvPicPr>
          <p:cNvPr id="8" name="Zástupný symbol obrázku 7" descr="Obsah obrázku text, elektronika&#10;&#10;Popis byl vytvořen automaticky">
            <a:extLst>
              <a:ext uri="{FF2B5EF4-FFF2-40B4-BE49-F238E27FC236}">
                <a16:creationId xmlns:a16="http://schemas.microsoft.com/office/drawing/2014/main" id="{2FA8F90F-9E62-4736-854F-83B497E002A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81000" y="-52899"/>
            <a:ext cx="11430000" cy="4368800"/>
          </a:xfrm>
        </p:spPr>
      </p:pic>
    </p:spTree>
    <p:extLst>
      <p:ext uri="{BB962C8B-B14F-4D97-AF65-F5344CB8AC3E}">
        <p14:creationId xmlns:p14="http://schemas.microsoft.com/office/powerpoint/2010/main" val="378266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N Telekomunikace">
      <a:dk1>
        <a:srgbClr val="171717"/>
      </a:dk1>
      <a:lt1>
        <a:srgbClr val="F8F8F8"/>
      </a:lt1>
      <a:dk2>
        <a:srgbClr val="05375D"/>
      </a:dk2>
      <a:lt2>
        <a:srgbClr val="005597"/>
      </a:lt2>
      <a:accent1>
        <a:srgbClr val="005597"/>
      </a:accent1>
      <a:accent2>
        <a:srgbClr val="B7DFFF"/>
      </a:accent2>
      <a:accent3>
        <a:srgbClr val="6FC0FF"/>
      </a:accent3>
      <a:accent4>
        <a:srgbClr val="27A0FE"/>
      </a:accent4>
      <a:accent5>
        <a:srgbClr val="003F71"/>
      </a:accent5>
      <a:accent6>
        <a:srgbClr val="002A4B"/>
      </a:accent6>
      <a:hlink>
        <a:srgbClr val="D3EBFF"/>
      </a:hlink>
      <a:folHlink>
        <a:srgbClr val="27A0FE"/>
      </a:folHlink>
    </a:clrScheme>
    <a:fontScheme name="Yu Gothic UI">
      <a:majorFont>
        <a:latin typeface="Yu Gothic UI Semibold"/>
        <a:ea typeface=""/>
        <a:cs typeface=""/>
      </a:majorFont>
      <a:minorFont>
        <a:latin typeface="Yu Gothic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lastní 1">
      <a:dk1>
        <a:srgbClr val="203864"/>
      </a:dk1>
      <a:lt1>
        <a:srgbClr val="FFFFFF"/>
      </a:lt1>
      <a:dk2>
        <a:srgbClr val="05375D"/>
      </a:dk2>
      <a:lt2>
        <a:srgbClr val="ECECEC"/>
      </a:lt2>
      <a:accent1>
        <a:srgbClr val="06C6D0"/>
      </a:accent1>
      <a:accent2>
        <a:srgbClr val="00EAF6"/>
      </a:accent2>
      <a:accent3>
        <a:srgbClr val="05AFB7"/>
      </a:accent3>
      <a:accent4>
        <a:srgbClr val="203864"/>
      </a:accent4>
      <a:accent5>
        <a:srgbClr val="294983"/>
      </a:accent5>
      <a:accent6>
        <a:srgbClr val="0070C0"/>
      </a:accent6>
      <a:hlink>
        <a:srgbClr val="05AFB7"/>
      </a:hlink>
      <a:folHlink>
        <a:srgbClr val="00EAF6"/>
      </a:folHlink>
    </a:clrScheme>
    <a:fontScheme name="Yu Gothic UI">
      <a:majorFont>
        <a:latin typeface="Yu Gothic UI Semibold"/>
        <a:ea typeface=""/>
        <a:cs typeface=""/>
      </a:majorFont>
      <a:minorFont>
        <a:latin typeface="Yu Gothic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b="1" dirty="0">
            <a:solidFill>
              <a:schemeClr val="tx2"/>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B0E825799D8546A921F56F7935D3B7" ma:contentTypeVersion="13" ma:contentTypeDescription="Create a new document." ma:contentTypeScope="" ma:versionID="c9dc56cc6e2489bcb8db0d35535259e1">
  <xsd:schema xmlns:xsd="http://www.w3.org/2001/XMLSchema" xmlns:xs="http://www.w3.org/2001/XMLSchema" xmlns:p="http://schemas.microsoft.com/office/2006/metadata/properties" xmlns:ns3="9491bd67-f498-4951-8c7e-6eb004455f45" xmlns:ns4="5ee00856-febe-4b36-86a4-0fd9016d4724" targetNamespace="http://schemas.microsoft.com/office/2006/metadata/properties" ma:root="true" ma:fieldsID="6cb94d404a55edf7736034aefcc6b1ab" ns3:_="" ns4:_="">
    <xsd:import namespace="9491bd67-f498-4951-8c7e-6eb004455f45"/>
    <xsd:import namespace="5ee00856-febe-4b36-86a4-0fd9016d47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91bd67-f498-4951-8c7e-6eb004455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e00856-febe-4b36-86a4-0fd9016d472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3E2B34-EF29-4903-AEC4-AC66380CFE18}">
  <ds:schemaRefs>
    <ds:schemaRef ds:uri="http://schemas.microsoft.com/office/2006/documentManagement/types"/>
    <ds:schemaRef ds:uri="9491bd67-f498-4951-8c7e-6eb004455f45"/>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5ee00856-febe-4b36-86a4-0fd9016d4724"/>
    <ds:schemaRef ds:uri="http://www.w3.org/XML/1998/namespace"/>
    <ds:schemaRef ds:uri="http://purl.org/dc/dcmitype/"/>
  </ds:schemaRefs>
</ds:datastoreItem>
</file>

<file path=customXml/itemProps2.xml><?xml version="1.0" encoding="utf-8"?>
<ds:datastoreItem xmlns:ds="http://schemas.openxmlformats.org/officeDocument/2006/customXml" ds:itemID="{064C149A-BC7F-49C2-B5C8-2F145097DA24}">
  <ds:schemaRefs>
    <ds:schemaRef ds:uri="http://schemas.microsoft.com/sharepoint/v3/contenttype/forms"/>
  </ds:schemaRefs>
</ds:datastoreItem>
</file>

<file path=customXml/itemProps3.xml><?xml version="1.0" encoding="utf-8"?>
<ds:datastoreItem xmlns:ds="http://schemas.openxmlformats.org/officeDocument/2006/customXml" ds:itemID="{3D69E205-1ACF-4584-A987-588F41E9A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91bd67-f498-4951-8c7e-6eb004455f45"/>
    <ds:schemaRef ds:uri="5ee00856-febe-4b36-86a4-0fd9016d4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139254</TotalTime>
  <Words>2435</Words>
  <Application>Microsoft Office PowerPoint</Application>
  <PresentationFormat>Širokoúhlá obrazovka</PresentationFormat>
  <Paragraphs>220</Paragraphs>
  <Slides>28</Slides>
  <Notes>23</Notes>
  <HiddenSlides>0</HiddenSlides>
  <MMClips>0</MMClips>
  <ScaleCrop>false</ScaleCrop>
  <HeadingPairs>
    <vt:vector size="6" baseType="variant">
      <vt:variant>
        <vt:lpstr>Použitá písma</vt:lpstr>
      </vt:variant>
      <vt:variant>
        <vt:i4>10</vt:i4>
      </vt:variant>
      <vt:variant>
        <vt:lpstr>Motiv</vt:lpstr>
      </vt:variant>
      <vt:variant>
        <vt:i4>2</vt:i4>
      </vt:variant>
      <vt:variant>
        <vt:lpstr>Nadpisy snímků</vt:lpstr>
      </vt:variant>
      <vt:variant>
        <vt:i4>28</vt:i4>
      </vt:variant>
    </vt:vector>
  </HeadingPairs>
  <TitlesOfParts>
    <vt:vector size="40" baseType="lpstr">
      <vt:lpstr>Yu Gothic UI</vt:lpstr>
      <vt:lpstr>Yu Gothic UI Semibold</vt:lpstr>
      <vt:lpstr>Arial</vt:lpstr>
      <vt:lpstr>Arial</vt:lpstr>
      <vt:lpstr>Calibri</vt:lpstr>
      <vt:lpstr>Calibri Light</vt:lpstr>
      <vt:lpstr>gotham</vt:lpstr>
      <vt:lpstr>Gotham SSm Book</vt:lpstr>
      <vt:lpstr>Verdana Pro</vt:lpstr>
      <vt:lpstr>Wingdings</vt:lpstr>
      <vt:lpstr>Office Theme</vt:lpstr>
      <vt:lpstr>1_Office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Raditya Zayadi Maruapey</dc:creator>
  <cp:lastModifiedBy>Lukáš Psota - 2N</cp:lastModifiedBy>
  <cp:revision>61</cp:revision>
  <dcterms:created xsi:type="dcterms:W3CDTF">2019-07-21T04:36:56Z</dcterms:created>
  <dcterms:modified xsi:type="dcterms:W3CDTF">2021-08-24T13:32:48Z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0x010100B5B0E825799D8546A921F56F7935D3B7</vt:lpwstr>
  </property>
</Properties>
</file>